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sldIdLst>
    <p:sldId id="663" r:id="rId5"/>
    <p:sldId id="662" r:id="rId6"/>
    <p:sldId id="665" r:id="rId7"/>
    <p:sldId id="661" r:id="rId8"/>
    <p:sldId id="388" r:id="rId9"/>
    <p:sldId id="428" r:id="rId10"/>
    <p:sldId id="389" r:id="rId11"/>
    <p:sldId id="446" r:id="rId12"/>
    <p:sldId id="659" r:id="rId13"/>
    <p:sldId id="652" r:id="rId14"/>
    <p:sldId id="450" r:id="rId15"/>
    <p:sldId id="653" r:id="rId16"/>
    <p:sldId id="452" r:id="rId17"/>
    <p:sldId id="439" r:id="rId18"/>
    <p:sldId id="451" r:id="rId19"/>
    <p:sldId id="655" r:id="rId20"/>
    <p:sldId id="654" r:id="rId21"/>
    <p:sldId id="453" r:id="rId22"/>
    <p:sldId id="436" r:id="rId23"/>
    <p:sldId id="657" r:id="rId24"/>
    <p:sldId id="442" r:id="rId25"/>
    <p:sldId id="443" r:id="rId26"/>
    <p:sldId id="656" r:id="rId27"/>
    <p:sldId id="658" r:id="rId28"/>
    <p:sldId id="267" r:id="rId29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9695"/>
    <a:srgbClr val="E80BD6"/>
    <a:srgbClr val="497D4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35F2BD-EBA7-45F4-AF04-BFF878792785}" v="22" dt="2023-02-27T15:19:21.3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7" autoAdjust="0"/>
    <p:restoredTop sz="95226" autoAdjust="0"/>
  </p:normalViewPr>
  <p:slideViewPr>
    <p:cSldViewPr snapToGrid="0" snapToObjects="1">
      <p:cViewPr varScale="1">
        <p:scale>
          <a:sx n="108" d="100"/>
          <a:sy n="108" d="100"/>
        </p:scale>
        <p:origin x="594" y="1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e Jacques" userId="8f00bf67-554c-4402-88fb-e3692d221195" providerId="ADAL" clId="{4635F2BD-EBA7-45F4-AF04-BFF878792785}"/>
    <pc:docChg chg="undo custSel modSld sldOrd">
      <pc:chgData name="Caroline Jacques" userId="8f00bf67-554c-4402-88fb-e3692d221195" providerId="ADAL" clId="{4635F2BD-EBA7-45F4-AF04-BFF878792785}" dt="2023-02-27T16:14:38.017" v="4081" actId="1076"/>
      <pc:docMkLst>
        <pc:docMk/>
      </pc:docMkLst>
      <pc:sldChg chg="modSp mod modNotesTx">
        <pc:chgData name="Caroline Jacques" userId="8f00bf67-554c-4402-88fb-e3692d221195" providerId="ADAL" clId="{4635F2BD-EBA7-45F4-AF04-BFF878792785}" dt="2023-02-27T11:00:30.674" v="3950" actId="20577"/>
        <pc:sldMkLst>
          <pc:docMk/>
          <pc:sldMk cId="2487457030" sldId="388"/>
        </pc:sldMkLst>
        <pc:spChg chg="mod">
          <ac:chgData name="Caroline Jacques" userId="8f00bf67-554c-4402-88fb-e3692d221195" providerId="ADAL" clId="{4635F2BD-EBA7-45F4-AF04-BFF878792785}" dt="2023-02-27T10:59:27.253" v="3939" actId="20577"/>
          <ac:spMkLst>
            <pc:docMk/>
            <pc:sldMk cId="2487457030" sldId="388"/>
            <ac:spMk id="4" creationId="{CD243DB1-5EBA-498E-A6C0-CEE2D7416561}"/>
          </ac:spMkLst>
        </pc:spChg>
        <pc:spChg chg="mod">
          <ac:chgData name="Caroline Jacques" userId="8f00bf67-554c-4402-88fb-e3692d221195" providerId="ADAL" clId="{4635F2BD-EBA7-45F4-AF04-BFF878792785}" dt="2023-02-27T11:00:30.674" v="3950" actId="20577"/>
          <ac:spMkLst>
            <pc:docMk/>
            <pc:sldMk cId="2487457030" sldId="388"/>
            <ac:spMk id="5" creationId="{00000000-0000-0000-0000-000000000000}"/>
          </ac:spMkLst>
        </pc:spChg>
      </pc:sldChg>
      <pc:sldChg chg="modSp mod modNotesTx">
        <pc:chgData name="Caroline Jacques" userId="8f00bf67-554c-4402-88fb-e3692d221195" providerId="ADAL" clId="{4635F2BD-EBA7-45F4-AF04-BFF878792785}" dt="2023-02-27T11:00:57.922" v="3951" actId="403"/>
        <pc:sldMkLst>
          <pc:docMk/>
          <pc:sldMk cId="575682096" sldId="389"/>
        </pc:sldMkLst>
        <pc:spChg chg="mod">
          <ac:chgData name="Caroline Jacques" userId="8f00bf67-554c-4402-88fb-e3692d221195" providerId="ADAL" clId="{4635F2BD-EBA7-45F4-AF04-BFF878792785}" dt="2023-02-27T11:00:57.922" v="3951" actId="403"/>
          <ac:spMkLst>
            <pc:docMk/>
            <pc:sldMk cId="575682096" sldId="389"/>
            <ac:spMk id="4" creationId="{CD243DB1-5EBA-498E-A6C0-CEE2D7416561}"/>
          </ac:spMkLst>
        </pc:spChg>
        <pc:spChg chg="mod">
          <ac:chgData name="Caroline Jacques" userId="8f00bf67-554c-4402-88fb-e3692d221195" providerId="ADAL" clId="{4635F2BD-EBA7-45F4-AF04-BFF878792785}" dt="2023-02-27T10:58:31.519" v="3934" actId="947"/>
          <ac:spMkLst>
            <pc:docMk/>
            <pc:sldMk cId="575682096" sldId="389"/>
            <ac:spMk id="5" creationId="{00000000-0000-0000-0000-000000000000}"/>
          </ac:spMkLst>
        </pc:spChg>
      </pc:sldChg>
      <pc:sldChg chg="modSp mod modNotesTx">
        <pc:chgData name="Caroline Jacques" userId="8f00bf67-554c-4402-88fb-e3692d221195" providerId="ADAL" clId="{4635F2BD-EBA7-45F4-AF04-BFF878792785}" dt="2023-02-27T11:00:13.227" v="3948" actId="1037"/>
        <pc:sldMkLst>
          <pc:docMk/>
          <pc:sldMk cId="4272728905" sldId="428"/>
        </pc:sldMkLst>
        <pc:spChg chg="mod">
          <ac:chgData name="Caroline Jacques" userId="8f00bf67-554c-4402-88fb-e3692d221195" providerId="ADAL" clId="{4635F2BD-EBA7-45F4-AF04-BFF878792785}" dt="2023-02-27T11:00:13.227" v="3948" actId="1037"/>
          <ac:spMkLst>
            <pc:docMk/>
            <pc:sldMk cId="4272728905" sldId="428"/>
            <ac:spMk id="5" creationId="{00000000-0000-0000-0000-000000000000}"/>
          </ac:spMkLst>
        </pc:spChg>
        <pc:picChg chg="mod">
          <ac:chgData name="Caroline Jacques" userId="8f00bf67-554c-4402-88fb-e3692d221195" providerId="ADAL" clId="{4635F2BD-EBA7-45F4-AF04-BFF878792785}" dt="2023-02-27T10:59:57.920" v="3941" actId="12788"/>
          <ac:picMkLst>
            <pc:docMk/>
            <pc:sldMk cId="4272728905" sldId="428"/>
            <ac:picMk id="6" creationId="{792543E3-55F9-460B-8EA1-330C682E7F11}"/>
          </ac:picMkLst>
        </pc:picChg>
      </pc:sldChg>
      <pc:sldChg chg="modSp mod modNotesTx">
        <pc:chgData name="Caroline Jacques" userId="8f00bf67-554c-4402-88fb-e3692d221195" providerId="ADAL" clId="{4635F2BD-EBA7-45F4-AF04-BFF878792785}" dt="2023-02-27T08:55:49.449" v="3545" actId="20577"/>
        <pc:sldMkLst>
          <pc:docMk/>
          <pc:sldMk cId="419922163" sldId="436"/>
        </pc:sldMkLst>
        <pc:spChg chg="mod">
          <ac:chgData name="Caroline Jacques" userId="8f00bf67-554c-4402-88fb-e3692d221195" providerId="ADAL" clId="{4635F2BD-EBA7-45F4-AF04-BFF878792785}" dt="2023-02-27T08:54:58.013" v="3500" actId="20577"/>
          <ac:spMkLst>
            <pc:docMk/>
            <pc:sldMk cId="419922163" sldId="436"/>
            <ac:spMk id="4" creationId="{CD243DB1-5EBA-498E-A6C0-CEE2D7416561}"/>
          </ac:spMkLst>
        </pc:spChg>
      </pc:sldChg>
      <pc:sldChg chg="modSp mod">
        <pc:chgData name="Caroline Jacques" userId="8f00bf67-554c-4402-88fb-e3692d221195" providerId="ADAL" clId="{4635F2BD-EBA7-45F4-AF04-BFF878792785}" dt="2023-02-27T11:18:11.675" v="4017" actId="2062"/>
        <pc:sldMkLst>
          <pc:docMk/>
          <pc:sldMk cId="540095956" sldId="439"/>
        </pc:sldMkLst>
        <pc:graphicFrameChg chg="modGraphic">
          <ac:chgData name="Caroline Jacques" userId="8f00bf67-554c-4402-88fb-e3692d221195" providerId="ADAL" clId="{4635F2BD-EBA7-45F4-AF04-BFF878792785}" dt="2023-02-27T11:18:11.675" v="4017" actId="2062"/>
          <ac:graphicFrameMkLst>
            <pc:docMk/>
            <pc:sldMk cId="540095956" sldId="439"/>
            <ac:graphicFrameMk id="3" creationId="{5317C47D-E353-660D-064C-70D8371A5593}"/>
          </ac:graphicFrameMkLst>
        </pc:graphicFrameChg>
      </pc:sldChg>
      <pc:sldChg chg="modSp mod">
        <pc:chgData name="Caroline Jacques" userId="8f00bf67-554c-4402-88fb-e3692d221195" providerId="ADAL" clId="{4635F2BD-EBA7-45F4-AF04-BFF878792785}" dt="2023-02-27T16:14:38.017" v="4081" actId="1076"/>
        <pc:sldMkLst>
          <pc:docMk/>
          <pc:sldMk cId="1716674180" sldId="442"/>
        </pc:sldMkLst>
        <pc:spChg chg="mod">
          <ac:chgData name="Caroline Jacques" userId="8f00bf67-554c-4402-88fb-e3692d221195" providerId="ADAL" clId="{4635F2BD-EBA7-45F4-AF04-BFF878792785}" dt="2023-02-27T16:14:26.630" v="4079" actId="1076"/>
          <ac:spMkLst>
            <pc:docMk/>
            <pc:sldMk cId="1716674180" sldId="442"/>
            <ac:spMk id="5" creationId="{00000000-0000-0000-0000-000000000000}"/>
          </ac:spMkLst>
        </pc:spChg>
        <pc:spChg chg="mod">
          <ac:chgData name="Caroline Jacques" userId="8f00bf67-554c-4402-88fb-e3692d221195" providerId="ADAL" clId="{4635F2BD-EBA7-45F4-AF04-BFF878792785}" dt="2023-02-27T16:14:38.017" v="4081" actId="1076"/>
          <ac:spMkLst>
            <pc:docMk/>
            <pc:sldMk cId="1716674180" sldId="442"/>
            <ac:spMk id="9" creationId="{ACEB218B-75A4-4B8E-8638-79648FBD2B3F}"/>
          </ac:spMkLst>
        </pc:spChg>
      </pc:sldChg>
      <pc:sldChg chg="modSp mod modNotesTx">
        <pc:chgData name="Caroline Jacques" userId="8f00bf67-554c-4402-88fb-e3692d221195" providerId="ADAL" clId="{4635F2BD-EBA7-45F4-AF04-BFF878792785}" dt="2023-02-27T11:01:08.535" v="3952" actId="12788"/>
        <pc:sldMkLst>
          <pc:docMk/>
          <pc:sldMk cId="61351786" sldId="446"/>
        </pc:sldMkLst>
        <pc:picChg chg="mod">
          <ac:chgData name="Caroline Jacques" userId="8f00bf67-554c-4402-88fb-e3692d221195" providerId="ADAL" clId="{4635F2BD-EBA7-45F4-AF04-BFF878792785}" dt="2023-02-27T11:01:08.535" v="3952" actId="12788"/>
          <ac:picMkLst>
            <pc:docMk/>
            <pc:sldMk cId="61351786" sldId="446"/>
            <ac:picMk id="3" creationId="{B3F65AEF-2C93-4874-96CC-9EEDDA89DC15}"/>
          </ac:picMkLst>
        </pc:picChg>
      </pc:sldChg>
      <pc:sldChg chg="modSp mod modNotesTx">
        <pc:chgData name="Caroline Jacques" userId="8f00bf67-554c-4402-88fb-e3692d221195" providerId="ADAL" clId="{4635F2BD-EBA7-45F4-AF04-BFF878792785}" dt="2023-02-27T11:12:04.406" v="4016" actId="20577"/>
        <pc:sldMkLst>
          <pc:docMk/>
          <pc:sldMk cId="2552731373" sldId="450"/>
        </pc:sldMkLst>
        <pc:spChg chg="mod">
          <ac:chgData name="Caroline Jacques" userId="8f00bf67-554c-4402-88fb-e3692d221195" providerId="ADAL" clId="{4635F2BD-EBA7-45F4-AF04-BFF878792785}" dt="2023-02-27T11:12:04.406" v="4016" actId="20577"/>
          <ac:spMkLst>
            <pc:docMk/>
            <pc:sldMk cId="2552731373" sldId="450"/>
            <ac:spMk id="6" creationId="{80DCEBB6-D842-47A3-8FED-83ABEA178282}"/>
          </ac:spMkLst>
        </pc:spChg>
      </pc:sldChg>
      <pc:sldChg chg="modSp mod">
        <pc:chgData name="Caroline Jacques" userId="8f00bf67-554c-4402-88fb-e3692d221195" providerId="ADAL" clId="{4635F2BD-EBA7-45F4-AF04-BFF878792785}" dt="2023-02-27T11:18:38.001" v="4020" actId="1076"/>
        <pc:sldMkLst>
          <pc:docMk/>
          <pc:sldMk cId="1199931651" sldId="451"/>
        </pc:sldMkLst>
        <pc:graphicFrameChg chg="mod modGraphic">
          <ac:chgData name="Caroline Jacques" userId="8f00bf67-554c-4402-88fb-e3692d221195" providerId="ADAL" clId="{4635F2BD-EBA7-45F4-AF04-BFF878792785}" dt="2023-02-27T11:18:35.234" v="4019" actId="1076"/>
          <ac:graphicFrameMkLst>
            <pc:docMk/>
            <pc:sldMk cId="1199931651" sldId="451"/>
            <ac:graphicFrameMk id="3" creationId="{5317C47D-E353-660D-064C-70D8371A5593}"/>
          </ac:graphicFrameMkLst>
        </pc:graphicFrameChg>
        <pc:graphicFrameChg chg="mod">
          <ac:chgData name="Caroline Jacques" userId="8f00bf67-554c-4402-88fb-e3692d221195" providerId="ADAL" clId="{4635F2BD-EBA7-45F4-AF04-BFF878792785}" dt="2023-02-27T11:18:38.001" v="4020" actId="1076"/>
          <ac:graphicFrameMkLst>
            <pc:docMk/>
            <pc:sldMk cId="1199931651" sldId="451"/>
            <ac:graphicFrameMk id="7" creationId="{0FA5665B-699A-4719-BDEC-C66A884F622C}"/>
          </ac:graphicFrameMkLst>
        </pc:graphicFrameChg>
      </pc:sldChg>
      <pc:sldChg chg="addSp delSp modSp mod">
        <pc:chgData name="Caroline Jacques" userId="8f00bf67-554c-4402-88fb-e3692d221195" providerId="ADAL" clId="{4635F2BD-EBA7-45F4-AF04-BFF878792785}" dt="2023-02-27T11:27:02.631" v="4024" actId="1076"/>
        <pc:sldMkLst>
          <pc:docMk/>
          <pc:sldMk cId="2889343818" sldId="452"/>
        </pc:sldMkLst>
        <pc:picChg chg="add mod">
          <ac:chgData name="Caroline Jacques" userId="8f00bf67-554c-4402-88fb-e3692d221195" providerId="ADAL" clId="{4635F2BD-EBA7-45F4-AF04-BFF878792785}" dt="2023-02-27T11:27:02.631" v="4024" actId="1076"/>
          <ac:picMkLst>
            <pc:docMk/>
            <pc:sldMk cId="2889343818" sldId="452"/>
            <ac:picMk id="3" creationId="{52167EA6-8F73-0430-3049-A39B7A8C0502}"/>
          </ac:picMkLst>
        </pc:picChg>
        <pc:picChg chg="del">
          <ac:chgData name="Caroline Jacques" userId="8f00bf67-554c-4402-88fb-e3692d221195" providerId="ADAL" clId="{4635F2BD-EBA7-45F4-AF04-BFF878792785}" dt="2023-02-27T11:27:00.831" v="4022" actId="478"/>
          <ac:picMkLst>
            <pc:docMk/>
            <pc:sldMk cId="2889343818" sldId="452"/>
            <ac:picMk id="8" creationId="{1787A902-70EE-49AD-B401-472DE6E6EA99}"/>
          </ac:picMkLst>
        </pc:picChg>
      </pc:sldChg>
      <pc:sldChg chg="modNotesTx">
        <pc:chgData name="Caroline Jacques" userId="8f00bf67-554c-4402-88fb-e3692d221195" providerId="ADAL" clId="{4635F2BD-EBA7-45F4-AF04-BFF878792785}" dt="2023-02-27T08:55:41.494" v="3544" actId="20577"/>
        <pc:sldMkLst>
          <pc:docMk/>
          <pc:sldMk cId="1706237591" sldId="453"/>
        </pc:sldMkLst>
      </pc:sldChg>
      <pc:sldChg chg="modNotesTx">
        <pc:chgData name="Caroline Jacques" userId="8f00bf67-554c-4402-88fb-e3692d221195" providerId="ADAL" clId="{4635F2BD-EBA7-45F4-AF04-BFF878792785}" dt="2023-02-27T15:04:35.662" v="4075" actId="20577"/>
        <pc:sldMkLst>
          <pc:docMk/>
          <pc:sldMk cId="2305300665" sldId="652"/>
        </pc:sldMkLst>
      </pc:sldChg>
      <pc:sldChg chg="modNotesTx">
        <pc:chgData name="Caroline Jacques" userId="8f00bf67-554c-4402-88fb-e3692d221195" providerId="ADAL" clId="{4635F2BD-EBA7-45F4-AF04-BFF878792785}" dt="2023-02-27T15:09:01.010" v="4076" actId="20577"/>
        <pc:sldMkLst>
          <pc:docMk/>
          <pc:sldMk cId="2181982134" sldId="653"/>
        </pc:sldMkLst>
      </pc:sldChg>
      <pc:sldChg chg="addSp delSp modSp mod ord delAnim modNotesTx">
        <pc:chgData name="Caroline Jacques" userId="8f00bf67-554c-4402-88fb-e3692d221195" providerId="ADAL" clId="{4635F2BD-EBA7-45F4-AF04-BFF878792785}" dt="2023-02-27T09:27:48.777" v="3548"/>
        <pc:sldMkLst>
          <pc:docMk/>
          <pc:sldMk cId="778168760" sldId="655"/>
        </pc:sldMkLst>
        <pc:spChg chg="del">
          <ac:chgData name="Caroline Jacques" userId="8f00bf67-554c-4402-88fb-e3692d221195" providerId="ADAL" clId="{4635F2BD-EBA7-45F4-AF04-BFF878792785}" dt="2023-02-27T08:53:20.854" v="3420" actId="478"/>
          <ac:spMkLst>
            <pc:docMk/>
            <pc:sldMk cId="778168760" sldId="655"/>
            <ac:spMk id="9" creationId="{F399AA12-6D6B-40CC-98B6-44B859EDD0CF}"/>
          </ac:spMkLst>
        </pc:spChg>
        <pc:spChg chg="del">
          <ac:chgData name="Caroline Jacques" userId="8f00bf67-554c-4402-88fb-e3692d221195" providerId="ADAL" clId="{4635F2BD-EBA7-45F4-AF04-BFF878792785}" dt="2023-02-27T08:53:20.854" v="3420" actId="478"/>
          <ac:spMkLst>
            <pc:docMk/>
            <pc:sldMk cId="778168760" sldId="655"/>
            <ac:spMk id="10" creationId="{A6A8E9BA-6E49-44E3-955E-9EE02572D575}"/>
          </ac:spMkLst>
        </pc:spChg>
        <pc:spChg chg="del">
          <ac:chgData name="Caroline Jacques" userId="8f00bf67-554c-4402-88fb-e3692d221195" providerId="ADAL" clId="{4635F2BD-EBA7-45F4-AF04-BFF878792785}" dt="2023-02-27T08:53:20.854" v="3420" actId="478"/>
          <ac:spMkLst>
            <pc:docMk/>
            <pc:sldMk cId="778168760" sldId="655"/>
            <ac:spMk id="11" creationId="{350F92AA-62B4-40CE-BA36-F73A3DE298BB}"/>
          </ac:spMkLst>
        </pc:spChg>
        <pc:picChg chg="add mod">
          <ac:chgData name="Caroline Jacques" userId="8f00bf67-554c-4402-88fb-e3692d221195" providerId="ADAL" clId="{4635F2BD-EBA7-45F4-AF04-BFF878792785}" dt="2023-02-27T08:53:44.454" v="3424" actId="27614"/>
          <ac:picMkLst>
            <pc:docMk/>
            <pc:sldMk cId="778168760" sldId="655"/>
            <ac:picMk id="3" creationId="{01E2B438-AC7D-9FFB-DA1B-03236AC3D7CC}"/>
          </ac:picMkLst>
        </pc:picChg>
        <pc:picChg chg="del">
          <ac:chgData name="Caroline Jacques" userId="8f00bf67-554c-4402-88fb-e3692d221195" providerId="ADAL" clId="{4635F2BD-EBA7-45F4-AF04-BFF878792785}" dt="2023-02-27T08:53:17.468" v="3419" actId="478"/>
          <ac:picMkLst>
            <pc:docMk/>
            <pc:sldMk cId="778168760" sldId="655"/>
            <ac:picMk id="8" creationId="{0BB066FC-0157-42F6-87F2-AF620AFAD0CD}"/>
          </ac:picMkLst>
        </pc:picChg>
        <pc:cxnChg chg="del">
          <ac:chgData name="Caroline Jacques" userId="8f00bf67-554c-4402-88fb-e3692d221195" providerId="ADAL" clId="{4635F2BD-EBA7-45F4-AF04-BFF878792785}" dt="2023-02-27T08:53:20.854" v="3420" actId="478"/>
          <ac:cxnSpMkLst>
            <pc:docMk/>
            <pc:sldMk cId="778168760" sldId="655"/>
            <ac:cxnSpMk id="12" creationId="{AC65CF3A-7085-459C-9281-3D0641C0D57B}"/>
          </ac:cxnSpMkLst>
        </pc:cxnChg>
        <pc:cxnChg chg="del">
          <ac:chgData name="Caroline Jacques" userId="8f00bf67-554c-4402-88fb-e3692d221195" providerId="ADAL" clId="{4635F2BD-EBA7-45F4-AF04-BFF878792785}" dt="2023-02-27T08:53:22.423" v="3421" actId="478"/>
          <ac:cxnSpMkLst>
            <pc:docMk/>
            <pc:sldMk cId="778168760" sldId="655"/>
            <ac:cxnSpMk id="13" creationId="{3A019B7F-3312-4C36-86D3-410339CA75ED}"/>
          </ac:cxnSpMkLst>
        </pc:cxnChg>
        <pc:cxnChg chg="del">
          <ac:chgData name="Caroline Jacques" userId="8f00bf67-554c-4402-88fb-e3692d221195" providerId="ADAL" clId="{4635F2BD-EBA7-45F4-AF04-BFF878792785}" dt="2023-02-27T08:53:20.854" v="3420" actId="478"/>
          <ac:cxnSpMkLst>
            <pc:docMk/>
            <pc:sldMk cId="778168760" sldId="655"/>
            <ac:cxnSpMk id="14" creationId="{C2F65F51-A73C-42EF-96DF-D2303D2E18EC}"/>
          </ac:cxnSpMkLst>
        </pc:cxnChg>
      </pc:sldChg>
      <pc:sldChg chg="modSp mod ord">
        <pc:chgData name="Caroline Jacques" userId="8f00bf67-554c-4402-88fb-e3692d221195" providerId="ADAL" clId="{4635F2BD-EBA7-45F4-AF04-BFF878792785}" dt="2023-02-27T11:30:54.538" v="4067" actId="20577"/>
        <pc:sldMkLst>
          <pc:docMk/>
          <pc:sldMk cId="1335947099" sldId="656"/>
        </pc:sldMkLst>
        <pc:spChg chg="mod">
          <ac:chgData name="Caroline Jacques" userId="8f00bf67-554c-4402-88fb-e3692d221195" providerId="ADAL" clId="{4635F2BD-EBA7-45F4-AF04-BFF878792785}" dt="2023-02-27T11:30:54.538" v="4067" actId="20577"/>
          <ac:spMkLst>
            <pc:docMk/>
            <pc:sldMk cId="1335947099" sldId="656"/>
            <ac:spMk id="4" creationId="{CD243DB1-5EBA-498E-A6C0-CEE2D7416561}"/>
          </ac:spMkLst>
        </pc:spChg>
      </pc:sldChg>
      <pc:sldChg chg="modSp mod">
        <pc:chgData name="Caroline Jacques" userId="8f00bf67-554c-4402-88fb-e3692d221195" providerId="ADAL" clId="{4635F2BD-EBA7-45F4-AF04-BFF878792785}" dt="2023-02-27T11:29:07.280" v="4031" actId="20577"/>
        <pc:sldMkLst>
          <pc:docMk/>
          <pc:sldMk cId="3959443524" sldId="657"/>
        </pc:sldMkLst>
        <pc:spChg chg="mod">
          <ac:chgData name="Caroline Jacques" userId="8f00bf67-554c-4402-88fb-e3692d221195" providerId="ADAL" clId="{4635F2BD-EBA7-45F4-AF04-BFF878792785}" dt="2023-02-27T11:29:07.280" v="4031" actId="20577"/>
          <ac:spMkLst>
            <pc:docMk/>
            <pc:sldMk cId="3959443524" sldId="657"/>
            <ac:spMk id="8" creationId="{0B3DAF0F-7F5D-4F0C-ABED-2552F374E19A}"/>
          </ac:spMkLst>
        </pc:spChg>
        <pc:picChg chg="mod">
          <ac:chgData name="Caroline Jacques" userId="8f00bf67-554c-4402-88fb-e3692d221195" providerId="ADAL" clId="{4635F2BD-EBA7-45F4-AF04-BFF878792785}" dt="2023-02-27T09:10:01.330" v="3546" actId="1076"/>
          <ac:picMkLst>
            <pc:docMk/>
            <pc:sldMk cId="3959443524" sldId="657"/>
            <ac:picMk id="7" creationId="{485F1BCF-74DF-4293-8395-A41CC63277D2}"/>
          </ac:picMkLst>
        </pc:picChg>
      </pc:sldChg>
      <pc:sldChg chg="modSp mod modNotesTx">
        <pc:chgData name="Caroline Jacques" userId="8f00bf67-554c-4402-88fb-e3692d221195" providerId="ADAL" clId="{4635F2BD-EBA7-45F4-AF04-BFF878792785}" dt="2023-02-27T13:49:55.205" v="4074" actId="20577"/>
        <pc:sldMkLst>
          <pc:docMk/>
          <pc:sldMk cId="547698145" sldId="659"/>
        </pc:sldMkLst>
        <pc:spChg chg="mod">
          <ac:chgData name="Caroline Jacques" userId="8f00bf67-554c-4402-88fb-e3692d221195" providerId="ADAL" clId="{4635F2BD-EBA7-45F4-AF04-BFF878792785}" dt="2023-02-27T13:49:55.205" v="4074" actId="20577"/>
          <ac:spMkLst>
            <pc:docMk/>
            <pc:sldMk cId="547698145" sldId="659"/>
            <ac:spMk id="13" creationId="{51820966-D975-438C-8B2E-FA18C6D2C2E4}"/>
          </ac:spMkLst>
        </pc:spChg>
      </pc:sldChg>
      <pc:sldChg chg="modNotesTx">
        <pc:chgData name="Caroline Jacques" userId="8f00bf67-554c-4402-88fb-e3692d221195" providerId="ADAL" clId="{4635F2BD-EBA7-45F4-AF04-BFF878792785}" dt="2023-02-24T10:07:07.816" v="699" actId="20577"/>
        <pc:sldMkLst>
          <pc:docMk/>
          <pc:sldMk cId="1809433191" sldId="662"/>
        </pc:sldMkLst>
      </pc:sldChg>
      <pc:sldChg chg="modSp mod modNotesTx">
        <pc:chgData name="Caroline Jacques" userId="8f00bf67-554c-4402-88fb-e3692d221195" providerId="ADAL" clId="{4635F2BD-EBA7-45F4-AF04-BFF878792785}" dt="2023-02-24T09:33:54.619" v="264" actId="20577"/>
        <pc:sldMkLst>
          <pc:docMk/>
          <pc:sldMk cId="2651126362" sldId="663"/>
        </pc:sldMkLst>
        <pc:spChg chg="mod">
          <ac:chgData name="Caroline Jacques" userId="8f00bf67-554c-4402-88fb-e3692d221195" providerId="ADAL" clId="{4635F2BD-EBA7-45F4-AF04-BFF878792785}" dt="2023-02-24T08:19:03.006" v="19" actId="20577"/>
          <ac:spMkLst>
            <pc:docMk/>
            <pc:sldMk cId="2651126362" sldId="663"/>
            <ac:spMk id="2" creationId="{3CA12FF0-AD75-490B-80B8-7B141BE1FD44}"/>
          </ac:spMkLst>
        </pc:spChg>
      </pc:sldChg>
      <pc:sldChg chg="modSp mod modNotesTx">
        <pc:chgData name="Caroline Jacques" userId="8f00bf67-554c-4402-88fb-e3692d221195" providerId="ADAL" clId="{4635F2BD-EBA7-45F4-AF04-BFF878792785}" dt="2023-02-27T09:31:39.686" v="3754" actId="20577"/>
        <pc:sldMkLst>
          <pc:docMk/>
          <pc:sldMk cId="2995613432" sldId="665"/>
        </pc:sldMkLst>
        <pc:spChg chg="mod">
          <ac:chgData name="Caroline Jacques" userId="8f00bf67-554c-4402-88fb-e3692d221195" providerId="ADAL" clId="{4635F2BD-EBA7-45F4-AF04-BFF878792785}" dt="2023-02-27T09:31:39.686" v="3754" actId="20577"/>
          <ac:spMkLst>
            <pc:docMk/>
            <pc:sldMk cId="2995613432" sldId="665"/>
            <ac:spMk id="3" creationId="{3E82D954-475F-4F6A-A249-506F22CE7E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FB444A4-C0E0-4FC9-B7DE-783C75809686}" type="datetimeFigureOut">
              <a:rPr lang="fr-BE" smtClean="0"/>
              <a:t>27/02/2023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FD0F29DC-8CEE-45FE-BD66-17B183AB8F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71475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F29DC-8CEE-45FE-BD66-17B183AB8F96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15852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F29DC-8CEE-45FE-BD66-17B183AB8F96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0999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F29DC-8CEE-45FE-BD66-17B183AB8F96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7491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F29DC-8CEE-45FE-BD66-17B183AB8F96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00973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3816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0120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8248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fr-FR" sz="1400" b="1" dirty="0"/>
          </a:p>
          <a:p>
            <a:endParaRPr lang="fr-FR" dirty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F29DC-8CEE-45FE-BD66-17B183AB8F96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911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9862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F29DC-8CEE-45FE-BD66-17B183AB8F96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49869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5717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F29DC-8CEE-45FE-BD66-17B183AB8F96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73186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6235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6170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4176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4344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F29DC-8CEE-45FE-BD66-17B183AB8F96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00911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3796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7964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2977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13027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42597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11881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45B7DE-1198-4F2F-B574-CA8CAE341642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76692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0F29DC-8CEE-45FE-BD66-17B183AB8F96}" type="slidenum">
              <a:rPr lang="fr-BE" smtClean="0"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66388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412795-8786-4602-99A1-852247F4D6CC}"/>
              </a:ext>
            </a:extLst>
          </p:cNvPr>
          <p:cNvSpPr/>
          <p:nvPr userDrawn="1"/>
        </p:nvSpPr>
        <p:spPr>
          <a:xfrm>
            <a:off x="0" y="2087216"/>
            <a:ext cx="12192000" cy="47707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6ECAD1F-2484-D1A0-4A3C-B24EA9962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7138" y="3636819"/>
            <a:ext cx="6377611" cy="1820203"/>
          </a:xfrm>
        </p:spPr>
        <p:txBody>
          <a:bodyPr anchor="b">
            <a:noAutofit/>
          </a:bodyPr>
          <a:lstStyle>
            <a:lvl1pPr algn="l">
              <a:defRPr sz="6600" b="0" i="1">
                <a:solidFill>
                  <a:schemeClr val="bg1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669235F-A03A-45AC-5604-23625C731C6B}"/>
              </a:ext>
            </a:extLst>
          </p:cNvPr>
          <p:cNvSpPr/>
          <p:nvPr userDrawn="1"/>
        </p:nvSpPr>
        <p:spPr>
          <a:xfrm>
            <a:off x="785191" y="391537"/>
            <a:ext cx="2325757" cy="23257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43EF6F-1F0E-4B48-CB7C-C866E97B95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339" y="257589"/>
            <a:ext cx="5273262" cy="2459705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DFD6A75-7BE3-6C89-74AE-958730C5FE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7138" y="5670149"/>
            <a:ext cx="5595454" cy="61342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noFill/>
              </a:defRPr>
            </a:lvl2pPr>
            <a:lvl3pPr marL="914400" indent="0">
              <a:buNone/>
              <a:defRPr>
                <a:noFill/>
              </a:defRPr>
            </a:lvl3pPr>
            <a:lvl4pPr marL="1371600" indent="0">
              <a:buNone/>
              <a:defRPr>
                <a:noFill/>
              </a:defRPr>
            </a:lvl4pPr>
            <a:lvl5pPr marL="1828800" indent="0">
              <a:buNone/>
              <a:defRPr>
                <a:noFill/>
              </a:defRPr>
            </a:lvl5pPr>
          </a:lstStyle>
          <a:p>
            <a:pPr lvl="0"/>
            <a:r>
              <a:rPr lang="fr-FR" dirty="0"/>
              <a:t>Sous titre</a:t>
            </a:r>
          </a:p>
        </p:txBody>
      </p:sp>
    </p:spTree>
    <p:extLst>
      <p:ext uri="{BB962C8B-B14F-4D97-AF65-F5344CB8AC3E}">
        <p14:creationId xmlns:p14="http://schemas.microsoft.com/office/powerpoint/2010/main" val="2188431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412795-8786-4602-99A1-852247F4D6CC}"/>
              </a:ext>
            </a:extLst>
          </p:cNvPr>
          <p:cNvSpPr/>
          <p:nvPr userDrawn="1"/>
        </p:nvSpPr>
        <p:spPr>
          <a:xfrm>
            <a:off x="0" y="2087216"/>
            <a:ext cx="12192000" cy="47707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6ECAD1F-2484-D1A0-4A3C-B24EA9962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7138" y="3636819"/>
            <a:ext cx="6377611" cy="1820203"/>
          </a:xfrm>
        </p:spPr>
        <p:txBody>
          <a:bodyPr anchor="b">
            <a:noAutofit/>
          </a:bodyPr>
          <a:lstStyle>
            <a:lvl1pPr algn="l">
              <a:defRPr sz="6600" b="0" i="1">
                <a:solidFill>
                  <a:schemeClr val="bg1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669235F-A03A-45AC-5604-23625C731C6B}"/>
              </a:ext>
            </a:extLst>
          </p:cNvPr>
          <p:cNvSpPr/>
          <p:nvPr userDrawn="1"/>
        </p:nvSpPr>
        <p:spPr>
          <a:xfrm>
            <a:off x="785191" y="391537"/>
            <a:ext cx="2325757" cy="23257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DFD6A75-7BE3-6C89-74AE-958730C5FE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7138" y="5670149"/>
            <a:ext cx="5595454" cy="61342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  <a:lvl2pPr marL="457200" indent="0">
              <a:buNone/>
              <a:defRPr>
                <a:noFill/>
              </a:defRPr>
            </a:lvl2pPr>
            <a:lvl3pPr marL="914400" indent="0">
              <a:buNone/>
              <a:defRPr>
                <a:noFill/>
              </a:defRPr>
            </a:lvl3pPr>
            <a:lvl4pPr marL="1371600" indent="0">
              <a:buNone/>
              <a:defRPr>
                <a:noFill/>
              </a:defRPr>
            </a:lvl4pPr>
            <a:lvl5pPr marL="1828800" indent="0">
              <a:buNone/>
              <a:defRPr>
                <a:noFill/>
              </a:defRPr>
            </a:lvl5pPr>
          </a:lstStyle>
          <a:p>
            <a:pPr lvl="0"/>
            <a:r>
              <a:rPr lang="fr-FR" dirty="0"/>
              <a:t>Sous 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CE64CFB-2634-5355-F7E5-E569FEEEC0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899" y="240397"/>
            <a:ext cx="5334593" cy="248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2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3584F2-BBEB-F1EE-3DBD-02B9627BFEF2}"/>
              </a:ext>
            </a:extLst>
          </p:cNvPr>
          <p:cNvSpPr/>
          <p:nvPr userDrawn="1"/>
        </p:nvSpPr>
        <p:spPr>
          <a:xfrm>
            <a:off x="0" y="0"/>
            <a:ext cx="12192000" cy="44825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E577A95-5FC4-77C7-F6FB-BD60E27D9F9C}"/>
              </a:ext>
            </a:extLst>
          </p:cNvPr>
          <p:cNvSpPr/>
          <p:nvPr userDrawn="1"/>
        </p:nvSpPr>
        <p:spPr>
          <a:xfrm>
            <a:off x="5057359" y="3443908"/>
            <a:ext cx="2077279" cy="20772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D2A890-1EE0-D44B-7CEE-DC9904D7E5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9329" y="4858405"/>
            <a:ext cx="7773340" cy="1325563"/>
          </a:xfrm>
        </p:spPr>
        <p:txBody>
          <a:bodyPr anchor="t"/>
          <a:lstStyle>
            <a:lvl1pPr algn="ctr">
              <a:defRPr b="0" i="1">
                <a:solidFill>
                  <a:schemeClr val="accent2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</a:lstStyle>
          <a:p>
            <a:r>
              <a:rPr lang="fr-FR" dirty="0"/>
              <a:t>Modifiez le titre du chapitre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AA7987F-E73B-A165-30C2-4D2B6F4DED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02992" y="3658255"/>
            <a:ext cx="2386012" cy="1074737"/>
          </a:xfrm>
        </p:spPr>
        <p:txBody>
          <a:bodyPr>
            <a:noAutofit/>
          </a:bodyPr>
          <a:lstStyle>
            <a:lvl1pPr marL="0" indent="0" algn="ctr">
              <a:buNone/>
              <a:defRPr sz="7200" b="1" i="0">
                <a:solidFill>
                  <a:schemeClr val="accent2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93574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3584F2-BBEB-F1EE-3DBD-02B9627BFEF2}"/>
              </a:ext>
            </a:extLst>
          </p:cNvPr>
          <p:cNvSpPr/>
          <p:nvPr userDrawn="1"/>
        </p:nvSpPr>
        <p:spPr>
          <a:xfrm>
            <a:off x="0" y="0"/>
            <a:ext cx="12192000" cy="44825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E577A95-5FC4-77C7-F6FB-BD60E27D9F9C}"/>
              </a:ext>
            </a:extLst>
          </p:cNvPr>
          <p:cNvSpPr/>
          <p:nvPr userDrawn="1"/>
        </p:nvSpPr>
        <p:spPr>
          <a:xfrm>
            <a:off x="5057359" y="3443908"/>
            <a:ext cx="2077279" cy="20772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D2A890-1EE0-D44B-7CEE-DC9904D7E5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9329" y="4858405"/>
            <a:ext cx="7773340" cy="1325563"/>
          </a:xfrm>
        </p:spPr>
        <p:txBody>
          <a:bodyPr anchor="t"/>
          <a:lstStyle>
            <a:lvl1pPr algn="ctr">
              <a:defRPr b="0" i="1">
                <a:solidFill>
                  <a:schemeClr val="accent1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</a:lstStyle>
          <a:p>
            <a:r>
              <a:rPr lang="fr-FR" dirty="0"/>
              <a:t>Modifiez le titre du chapitre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AA7987F-E73B-A165-30C2-4D2B6F4DED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02992" y="3658255"/>
            <a:ext cx="2386012" cy="1074737"/>
          </a:xfrm>
        </p:spPr>
        <p:txBody>
          <a:bodyPr>
            <a:noAutofit/>
          </a:bodyPr>
          <a:lstStyle>
            <a:lvl1pPr marL="0" indent="0" algn="ctr">
              <a:buNone/>
              <a:defRPr sz="7200" b="1" i="0">
                <a:solidFill>
                  <a:schemeClr val="accent1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997496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3584F2-BBEB-F1EE-3DBD-02B9627BFEF2}"/>
              </a:ext>
            </a:extLst>
          </p:cNvPr>
          <p:cNvSpPr/>
          <p:nvPr userDrawn="1"/>
        </p:nvSpPr>
        <p:spPr>
          <a:xfrm>
            <a:off x="0" y="0"/>
            <a:ext cx="12192000" cy="44825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E577A95-5FC4-77C7-F6FB-BD60E27D9F9C}"/>
              </a:ext>
            </a:extLst>
          </p:cNvPr>
          <p:cNvSpPr/>
          <p:nvPr userDrawn="1"/>
        </p:nvSpPr>
        <p:spPr>
          <a:xfrm>
            <a:off x="5057359" y="3443908"/>
            <a:ext cx="2077279" cy="20772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D2A890-1EE0-D44B-7CEE-DC9904D7E5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9329" y="4858405"/>
            <a:ext cx="7773340" cy="1325563"/>
          </a:xfrm>
        </p:spPr>
        <p:txBody>
          <a:bodyPr anchor="t"/>
          <a:lstStyle>
            <a:lvl1pPr algn="ctr">
              <a:defRPr b="0" i="1">
                <a:solidFill>
                  <a:schemeClr val="accent3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</a:lstStyle>
          <a:p>
            <a:r>
              <a:rPr lang="fr-FR" dirty="0"/>
              <a:t>Modifiez le titre du chapitre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AA7987F-E73B-A165-30C2-4D2B6F4DED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02992" y="3658255"/>
            <a:ext cx="2386012" cy="1074737"/>
          </a:xfrm>
        </p:spPr>
        <p:txBody>
          <a:bodyPr>
            <a:noAutofit/>
          </a:bodyPr>
          <a:lstStyle>
            <a:lvl1pPr marL="0" indent="0" algn="ctr">
              <a:buNone/>
              <a:defRPr sz="7200" b="1" i="0">
                <a:solidFill>
                  <a:schemeClr val="accent3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1423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8A52E6-4830-577D-3EA6-5DF8FCE14C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619320"/>
            <a:ext cx="91440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accent1"/>
                </a:solidFill>
                <a:latin typeface="Epilogue" pitchFamily="2" charset="77"/>
              </a:defRPr>
            </a:lvl1pPr>
          </a:lstStyle>
          <a:p>
            <a:r>
              <a:rPr lang="fr-FR" dirty="0"/>
              <a:t>Modifiez le style </a:t>
            </a:r>
            <a:br>
              <a:rPr lang="fr-FR" dirty="0"/>
            </a:br>
            <a:r>
              <a:rPr lang="fr-FR" dirty="0"/>
              <a:t>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AE22C7C-1875-4FDA-AFA5-00D0F31B2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9899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/>
                </a:solidFill>
                <a:latin typeface="Abhaya Libre Medium" panose="02000603000000000000" pitchFamily="2" charset="77"/>
                <a:cs typeface="Abhaya Libre Medium" panose="02000603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0AADE55-6C1C-EA8D-BE5D-942187E0FD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491053" y="5207161"/>
            <a:ext cx="1749673" cy="27984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dirty="0"/>
              <a:t>Chapitre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9D466E-C0E4-A5EC-BC07-5CD549A57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86" y="6282048"/>
            <a:ext cx="402029" cy="38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2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23E69-3C62-FB71-3765-358D01B4F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39" y="1046162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3A87CD-176B-92BC-05E5-88A837F9A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2539" y="2506662"/>
            <a:ext cx="9231923" cy="357608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8E7CD70-F5F0-58F7-804E-8A3B5CB439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491053" y="5207161"/>
            <a:ext cx="1749673" cy="27984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dirty="0"/>
              <a:t>Chapitre</a:t>
            </a:r>
            <a:endParaRPr lang="fr-BE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D2E79A-E127-EE68-EEA5-F9CD7A3229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86" y="6282048"/>
            <a:ext cx="402029" cy="38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4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346518-8CBA-CDA4-E586-1F3968751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5724C5-A6CC-A761-28E7-C17440BFB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0" i="1">
                <a:solidFill>
                  <a:schemeClr val="accent1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6306956-D135-FD1C-295C-400CD8C533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491053" y="5207161"/>
            <a:ext cx="1749673" cy="27984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dirty="0"/>
              <a:t>Chapitre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BB13C9-C5E5-5458-C947-6F9196AE0A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86" y="6282048"/>
            <a:ext cx="402029" cy="38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37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A5967-8628-C805-3156-B056F2FA2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5676"/>
            <a:ext cx="10515600" cy="90127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DEE11B-ED46-5492-71CC-350AC4EFAD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71883"/>
            <a:ext cx="5181600" cy="367171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CC5683-DF22-9217-43D2-29D7FC90B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71883"/>
            <a:ext cx="5181600" cy="367171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615B542-23D1-36F8-FD17-ADA2830B94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491053" y="5207161"/>
            <a:ext cx="1749673" cy="27984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dirty="0"/>
              <a:t>Chapitre</a:t>
            </a:r>
            <a:endParaRPr lang="fr-BE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5A9643-B221-7FB4-C226-5D7EF448EC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86" y="6282048"/>
            <a:ext cx="402029" cy="38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38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3584F2-BBEB-F1EE-3DBD-02B9627B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D2A890-1EE0-D44B-7CEE-DC9904D7E5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9294" y="2766218"/>
            <a:ext cx="10093411" cy="1670315"/>
          </a:xfrm>
        </p:spPr>
        <p:txBody>
          <a:bodyPr>
            <a:no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Vous avez des</a:t>
            </a:r>
            <a:br>
              <a:rPr lang="fr-FR" dirty="0"/>
            </a:br>
            <a:r>
              <a:rPr lang="fr-FR" dirty="0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4252347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3584F2-BBEB-F1EE-3DBD-02B9627BFE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D2A890-1EE0-D44B-7CEE-DC9904D7E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294" y="2766218"/>
            <a:ext cx="10093411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C552AA5-520A-7EFD-8001-3333EA604A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55130" y="4091781"/>
            <a:ext cx="6281738" cy="1163637"/>
          </a:xfrm>
        </p:spPr>
        <p:txBody>
          <a:bodyPr>
            <a:normAutofit/>
          </a:bodyPr>
          <a:lstStyle>
            <a:lvl1pPr marL="0" indent="0" algn="ctr">
              <a:buNone/>
              <a:defRPr sz="4800" b="0" i="1">
                <a:solidFill>
                  <a:schemeClr val="accent3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fr-FR" dirty="0"/>
              <a:t>Sous titre</a:t>
            </a:r>
          </a:p>
        </p:txBody>
      </p:sp>
    </p:spTree>
    <p:extLst>
      <p:ext uri="{BB962C8B-B14F-4D97-AF65-F5344CB8AC3E}">
        <p14:creationId xmlns:p14="http://schemas.microsoft.com/office/powerpoint/2010/main" val="3017983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3C62345A-0580-2D1C-0057-51C3C16AE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491053" y="5207161"/>
            <a:ext cx="1749673" cy="27984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dirty="0"/>
              <a:t>Chapitre</a:t>
            </a:r>
            <a:endParaRPr lang="fr-BE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402257-6711-7AB9-2FA7-5B80544AB3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86" y="6282048"/>
            <a:ext cx="402029" cy="38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19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314A0-6D26-F7E6-9BE9-9DE2E0CFE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170" y="199776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315E038-8AD2-0AC1-575C-6F91A63B5A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CEA9F8-6626-F563-4B37-7EDA2327C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9170" y="3597965"/>
            <a:ext cx="3932237" cy="1699591"/>
          </a:xfrm>
        </p:spPr>
        <p:txBody>
          <a:bodyPr>
            <a:normAutofit/>
          </a:bodyPr>
          <a:lstStyle>
            <a:lvl1pPr marL="0" indent="0">
              <a:buNone/>
              <a:defRPr sz="2000" b="0" i="1">
                <a:solidFill>
                  <a:schemeClr val="accent1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FD2DC83-04E0-264A-4006-24A580C973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491053" y="5207161"/>
            <a:ext cx="1749673" cy="27984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dirty="0"/>
              <a:t>Chapitre</a:t>
            </a:r>
            <a:endParaRPr lang="fr-BE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49102E8-E001-8F7A-8B6E-F19CA7F98E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86" y="6282048"/>
            <a:ext cx="402029" cy="38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89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314A0-6D26-F7E6-9BE9-9DE2E0CFE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705" y="199776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315E038-8AD2-0AC1-575C-6F91A63B5A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CEA9F8-6626-F563-4B37-7EDA2327C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43705" y="3597965"/>
            <a:ext cx="3932237" cy="1699591"/>
          </a:xfrm>
        </p:spPr>
        <p:txBody>
          <a:bodyPr>
            <a:normAutofit/>
          </a:bodyPr>
          <a:lstStyle>
            <a:lvl1pPr marL="0" indent="0">
              <a:buNone/>
              <a:defRPr sz="2000" b="0" i="1">
                <a:solidFill>
                  <a:schemeClr val="accent1"/>
                </a:solidFill>
                <a:latin typeface="Abhaya Libre" panose="02000603000000000000" pitchFamily="2" charset="77"/>
                <a:cs typeface="Abhaya Libre" panose="02000603000000000000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9B82FBE1-31BA-AC68-4F83-E7D65BCAC6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491053" y="5207161"/>
            <a:ext cx="1749673" cy="27984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 dirty="0"/>
              <a:t>Chapitre</a:t>
            </a:r>
            <a:endParaRPr lang="fr-BE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212DA40-FA88-D01A-367C-8190885EDE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86" y="6282048"/>
            <a:ext cx="402029" cy="38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37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315E038-8AD2-0AC1-575C-6F91A63B5A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6096000" cy="33900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CCB0AA74-94B3-6277-DBAC-ED12AFA3E6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54365" y="0"/>
            <a:ext cx="3119338" cy="33900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Espace réservé pour une image  2">
            <a:extLst>
              <a:ext uri="{FF2B5EF4-FFF2-40B4-BE49-F238E27FC236}">
                <a16:creationId xmlns:a16="http://schemas.microsoft.com/office/drawing/2014/main" id="{FEC03D5D-090E-3359-15EC-0D662D395F2E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0" y="3443593"/>
            <a:ext cx="3119338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id="{DC235920-493C-E739-F14E-0940A73BB55C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9332067" y="-1"/>
            <a:ext cx="285993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2DDD6D09-A545-218F-299F-CA1AA1EF52C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77702" y="3443592"/>
            <a:ext cx="60960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2907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315E038-8AD2-0AC1-575C-6F91A63B5A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CCB0AA74-94B3-6277-DBAC-ED12AFA3E65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54365" y="0"/>
            <a:ext cx="3119338" cy="33900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8" name="Espace réservé pour une image  2">
            <a:extLst>
              <a:ext uri="{FF2B5EF4-FFF2-40B4-BE49-F238E27FC236}">
                <a16:creationId xmlns:a16="http://schemas.microsoft.com/office/drawing/2014/main" id="{FEC03D5D-090E-3359-15EC-0D662D395F2E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6154365" y="3443593"/>
            <a:ext cx="3119338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id="{DC235920-493C-E739-F14E-0940A73BB55C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9332067" y="-1"/>
            <a:ext cx="285993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0797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3584F2-BBEB-F1EE-3DBD-02B9627BFEF2}"/>
              </a:ext>
            </a:extLst>
          </p:cNvPr>
          <p:cNvSpPr/>
          <p:nvPr userDrawn="1"/>
        </p:nvSpPr>
        <p:spPr>
          <a:xfrm>
            <a:off x="0" y="0"/>
            <a:ext cx="12192000" cy="70395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D2A890-1EE0-D44B-7CEE-DC9904D7E5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9294" y="2766218"/>
            <a:ext cx="10093411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Merci </a:t>
            </a:r>
            <a:br>
              <a:rPr lang="fr-FR" dirty="0"/>
            </a:br>
            <a:r>
              <a:rPr lang="fr-FR" dirty="0"/>
              <a:t>pour votre attention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C552AA5-520A-7EFD-8001-3333EA604A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55130" y="6152444"/>
            <a:ext cx="6281738" cy="189990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BE" sz="1100" b="0" i="0" smtClean="0">
                <a:solidFill>
                  <a:schemeClr val="accent3"/>
                </a:solidFill>
                <a:effectLst/>
                <a:latin typeface="Epilogue Light" pitchFamily="2" charset="77"/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fr-FR" dirty="0"/>
              <a:t>Rue Camille Hubert, 5 – 5032 Gembloux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2B53535-369D-270E-56BD-9741F4FF26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1163" y="4725145"/>
            <a:ext cx="1169672" cy="1356818"/>
          </a:xfrm>
          <a:prstGeom prst="rect">
            <a:avLst/>
          </a:prstGeom>
        </p:spPr>
      </p:pic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3AC064C9-36F1-D134-08E6-5ED4C85FB2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5130" y="6418334"/>
            <a:ext cx="6281738" cy="189990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BE" sz="1100" b="0" i="0" smtClean="0">
                <a:solidFill>
                  <a:schemeClr val="accent3"/>
                </a:solidFill>
                <a:effectLst/>
                <a:latin typeface="Epilogue" pitchFamily="2" charset="77"/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fr-FR" dirty="0" err="1"/>
              <a:t>frw.be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3680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9509" y="44624"/>
            <a:ext cx="9902891" cy="1070992"/>
          </a:xfrm>
        </p:spPr>
        <p:txBody>
          <a:bodyPr/>
          <a:lstStyle>
            <a:lvl1pPr algn="l">
              <a:defRPr cap="small" baseline="0"/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3392" y="1293594"/>
            <a:ext cx="10972800" cy="4968552"/>
          </a:xfrm>
        </p:spPr>
        <p:txBody>
          <a:bodyPr/>
          <a:lstStyle>
            <a:lvl1pPr>
              <a:defRPr b="0"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EAA3-88F3-49AF-A5B4-862F9FDF84FE}" type="datetime1">
              <a:rPr lang="fr-BE" smtClean="0"/>
              <a:t>27/02/2023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40673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329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59A580-7548-E4A4-BE94-0CC571B9E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61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9E4B40-0E00-6087-68DE-68D2CFADA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06662"/>
            <a:ext cx="10515600" cy="3576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5822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6" r:id="rId2"/>
    <p:sldLayoutId id="2147483663" r:id="rId3"/>
    <p:sldLayoutId id="2147483664" r:id="rId4"/>
    <p:sldLayoutId id="2147483665" r:id="rId5"/>
    <p:sldLayoutId id="2147483649" r:id="rId6"/>
    <p:sldLayoutId id="2147483650" r:id="rId7"/>
    <p:sldLayoutId id="2147483651" r:id="rId8"/>
    <p:sldLayoutId id="2147483652" r:id="rId9"/>
    <p:sldLayoutId id="2147483667" r:id="rId10"/>
    <p:sldLayoutId id="2147483658" r:id="rId11"/>
    <p:sldLayoutId id="2147483659" r:id="rId12"/>
    <p:sldLayoutId id="2147483657" r:id="rId13"/>
    <p:sldLayoutId id="2147483661" r:id="rId14"/>
    <p:sldLayoutId id="2147483670" r:id="rId15"/>
    <p:sldLayoutId id="2147483669" r:id="rId16"/>
    <p:sldLayoutId id="2147483668" r:id="rId17"/>
    <p:sldLayoutId id="2147483671" r:id="rId18"/>
    <p:sldLayoutId id="214748367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2"/>
          </a:solidFill>
          <a:latin typeface="Epilogue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Epilogue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Epilogue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Epilogue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Epilogue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Epilogue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A12FF0-AD75-490B-80B8-7B141BE1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974" y="5071238"/>
            <a:ext cx="9352051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27/02/2023 – Conseil communal</a:t>
            </a:r>
            <a:br>
              <a:rPr lang="fr-FR" dirty="0"/>
            </a:br>
            <a:r>
              <a:rPr lang="fr-FR" dirty="0"/>
              <a:t>FP 2.1 Création d’un réseau de voies lentes</a:t>
            </a:r>
            <a:endParaRPr lang="fr-BE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709B24-66A7-45D2-8B6D-2445AC3695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5034" y="3940634"/>
            <a:ext cx="1870980" cy="96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26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3E82D954-475F-4F6A-A249-506F22CE7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821" y="205667"/>
            <a:ext cx="11682663" cy="5308287"/>
          </a:xfrm>
        </p:spPr>
        <p:txBody>
          <a:bodyPr>
            <a:normAutofit/>
          </a:bodyPr>
          <a:lstStyle/>
          <a:p>
            <a:endParaRPr lang="fr-FR" dirty="0"/>
          </a:p>
          <a:p>
            <a:pPr lvl="0"/>
            <a:r>
              <a:rPr lang="fr-FR" sz="6000" b="1" dirty="0">
                <a:solidFill>
                  <a:schemeClr val="accent1"/>
                </a:solidFill>
                <a:latin typeface="Epilogue" pitchFamily="2" charset="77"/>
                <a:ea typeface="+mj-ea"/>
                <a:cs typeface="+mj-cs"/>
              </a:rPr>
              <a:t>Contexte</a:t>
            </a:r>
            <a:r>
              <a:rPr lang="fr-FR" sz="3600" dirty="0">
                <a:latin typeface="Epilogue" pitchFamily="2" charset="0"/>
              </a:rPr>
              <a:t> </a:t>
            </a:r>
          </a:p>
          <a:p>
            <a:pPr lvl="0" algn="l"/>
            <a:endParaRPr lang="fr-FR" sz="3600" dirty="0">
              <a:latin typeface="Epilogue" pitchFamily="2" charset="0"/>
            </a:endParaRPr>
          </a:p>
          <a:p>
            <a:pPr lvl="0"/>
            <a:r>
              <a:rPr lang="fr-FR" sz="3600" b="1" i="1" dirty="0">
                <a:latin typeface="Epilogue" pitchFamily="2" charset="0"/>
              </a:rPr>
              <a:t>2.1 – Création d’un réseau voies lentes - aménagements </a:t>
            </a:r>
          </a:p>
          <a:p>
            <a:pPr lvl="0"/>
            <a:endParaRPr lang="fr-FR" sz="3600" b="1" i="1" dirty="0">
              <a:latin typeface="Epilogue" pitchFamily="2" charset="0"/>
            </a:endParaRPr>
          </a:p>
          <a:p>
            <a:pPr marL="571500" lvl="0" indent="-571500" algn="l">
              <a:buFont typeface="Arial" panose="020B0604020202020204" pitchFamily="34" charset="0"/>
              <a:buChar char="•"/>
            </a:pPr>
            <a:r>
              <a:rPr lang="fr-FR" sz="2400" dirty="0">
                <a:latin typeface="Epilogue" pitchFamily="2" charset="0"/>
              </a:rPr>
              <a:t>1</a:t>
            </a:r>
            <a:r>
              <a:rPr lang="fr-FR" sz="2400" baseline="30000" dirty="0">
                <a:latin typeface="Epilogue" pitchFamily="2" charset="0"/>
              </a:rPr>
              <a:t>ère</a:t>
            </a:r>
            <a:r>
              <a:rPr lang="fr-FR" sz="2400" dirty="0">
                <a:latin typeface="Epilogue" pitchFamily="2" charset="0"/>
              </a:rPr>
              <a:t> étape FP 1.2 – Création d’un réseau voies lentes - étude</a:t>
            </a:r>
          </a:p>
          <a:p>
            <a:pPr marL="571500" lvl="0" indent="-571500" algn="l">
              <a:buFont typeface="Arial" panose="020B0604020202020204" pitchFamily="34" charset="0"/>
              <a:buChar char="•"/>
            </a:pPr>
            <a:r>
              <a:rPr lang="fr-FR" sz="2400" dirty="0">
                <a:latin typeface="Epilogue" pitchFamily="2" charset="0"/>
              </a:rPr>
              <a:t>Approbation du Plan Communal de Mobilité fin 2021</a:t>
            </a:r>
          </a:p>
          <a:p>
            <a:pPr marL="571500" lvl="0" indent="-571500" algn="l">
              <a:buFont typeface="Arial" panose="020B0604020202020204" pitchFamily="34" charset="0"/>
              <a:buChar char="•"/>
            </a:pPr>
            <a:endParaRPr lang="fr-FR" sz="3600" dirty="0">
              <a:latin typeface="Epilogue" pitchFamily="2" charset="0"/>
            </a:endParaRPr>
          </a:p>
          <a:p>
            <a:pPr lvl="0" algn="l"/>
            <a:endParaRPr lang="fr-FR" dirty="0"/>
          </a:p>
          <a:p>
            <a:pPr lvl="0" algn="l"/>
            <a:endParaRPr lang="fr-FR" dirty="0"/>
          </a:p>
          <a:p>
            <a:pPr lvl="0" algn="l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09433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F6556-2259-4CB0-9570-C27F0EB64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1436" y="461177"/>
            <a:ext cx="8499945" cy="1049572"/>
          </a:xfrm>
        </p:spPr>
        <p:txBody>
          <a:bodyPr>
            <a:normAutofit/>
          </a:bodyPr>
          <a:lstStyle/>
          <a:p>
            <a:r>
              <a:rPr lang="fr-FR" dirty="0"/>
              <a:t>Base de la fiche </a:t>
            </a:r>
            <a:endParaRPr lang="fr-BE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82D954-475F-4F6A-A249-506F22CE7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821" y="1866302"/>
            <a:ext cx="11682663" cy="5308287"/>
          </a:xfrm>
        </p:spPr>
        <p:txBody>
          <a:bodyPr>
            <a:normAutofit/>
          </a:bodyPr>
          <a:lstStyle/>
          <a:p>
            <a:endParaRPr lang="fr-FR" dirty="0"/>
          </a:p>
          <a:p>
            <a:pPr lvl="0" algn="l"/>
            <a:r>
              <a:rPr lang="fr-FR" sz="3600" b="1" i="1" dirty="0">
                <a:latin typeface="Epilogue" pitchFamily="2" charset="0"/>
              </a:rPr>
              <a:t>Objectif : </a:t>
            </a:r>
            <a:r>
              <a:rPr lang="fr-FR" dirty="0">
                <a:latin typeface="Epilogue" pitchFamily="2" charset="0"/>
              </a:rPr>
              <a:t>relier de manière sécurisée et directe les 8 villages de l’entité et les connecter au </a:t>
            </a:r>
            <a:r>
              <a:rPr lang="fr-FR" dirty="0" err="1">
                <a:latin typeface="Epilogue" pitchFamily="2" charset="0"/>
              </a:rPr>
              <a:t>RAVeL</a:t>
            </a:r>
            <a:endParaRPr lang="fr-FR" dirty="0">
              <a:latin typeface="Epilogue" pitchFamily="2" charset="0"/>
            </a:endParaRPr>
          </a:p>
          <a:p>
            <a:pPr lvl="0" algn="l"/>
            <a:endParaRPr lang="fr-FR" dirty="0">
              <a:latin typeface="Epilogue" pitchFamily="2" charset="0"/>
            </a:endParaRPr>
          </a:p>
          <a:p>
            <a:pPr lvl="0" algn="l"/>
            <a:r>
              <a:rPr lang="fr-FR" dirty="0">
                <a:latin typeface="Epilogue" pitchFamily="2" charset="0"/>
              </a:rPr>
              <a:t>Projet participatif citoyen porté par la CLDR et plus particulièrement le groupe de travail mobilité, avec le soutien précieux de la FRW et ses services</a:t>
            </a:r>
          </a:p>
          <a:p>
            <a:pPr lvl="0"/>
            <a:endParaRPr lang="fr-FR" sz="3600" b="1" i="1" dirty="0">
              <a:latin typeface="Epilogue" pitchFamily="2" charset="0"/>
            </a:endParaRPr>
          </a:p>
          <a:p>
            <a:pPr lvl="0" algn="l"/>
            <a:endParaRPr lang="fr-FR" dirty="0"/>
          </a:p>
          <a:p>
            <a:pPr lvl="0" algn="l"/>
            <a:endParaRPr lang="fr-FR" dirty="0"/>
          </a:p>
          <a:p>
            <a:pPr lvl="0" algn="l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95613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A12FF0-AD75-490B-80B8-7B141BE1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377" y="4882051"/>
            <a:ext cx="8819915" cy="1325563"/>
          </a:xfrm>
        </p:spPr>
        <p:txBody>
          <a:bodyPr>
            <a:normAutofit/>
          </a:bodyPr>
          <a:lstStyle/>
          <a:p>
            <a:r>
              <a:rPr lang="fr-FR" dirty="0"/>
              <a:t>Construction du projet 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88B1F2-AF5B-4A6F-A944-0B96D8F6C7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86916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0" y="-71929"/>
            <a:ext cx="12463713" cy="1464190"/>
          </a:xfrm>
        </p:spPr>
        <p:txBody>
          <a:bodyPr rtlCol="0">
            <a:normAutofit/>
          </a:bodyPr>
          <a:lstStyle/>
          <a:p>
            <a:pPr algn="ctr" rtl="0"/>
            <a:r>
              <a:rPr lang="fr-FR" b="1" dirty="0"/>
              <a:t>1</a:t>
            </a:r>
            <a:r>
              <a:rPr lang="fr-FR" b="1" baseline="30000" dirty="0"/>
              <a:t>èrE</a:t>
            </a:r>
            <a:r>
              <a:rPr lang="fr-FR" b="1" dirty="0"/>
              <a:t> étape: volet cyclable (février mars 2022)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243DB1-5EBA-498E-A6C0-CEE2D7416561}"/>
              </a:ext>
            </a:extLst>
          </p:cNvPr>
          <p:cNvSpPr txBox="1"/>
          <p:nvPr/>
        </p:nvSpPr>
        <p:spPr>
          <a:xfrm>
            <a:off x="73937" y="1019727"/>
            <a:ext cx="5983535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accent1"/>
                </a:solidFill>
                <a:latin typeface="Epilogue" pitchFamily="2" charset="0"/>
              </a:rPr>
              <a:t>Identification des pôles de connexion </a:t>
            </a:r>
          </a:p>
          <a:p>
            <a:pPr lvl="1" algn="just">
              <a:spcAft>
                <a:spcPts val="600"/>
              </a:spcAft>
            </a:pPr>
            <a:r>
              <a:rPr lang="fr-FR" sz="2000" dirty="0">
                <a:solidFill>
                  <a:schemeClr val="accent1"/>
                </a:solidFill>
                <a:latin typeface="Epilogue" pitchFamily="2" charset="0"/>
              </a:rPr>
              <a:t>	</a:t>
            </a:r>
            <a:r>
              <a:rPr lang="fr-FR" sz="1400" u="sng" dirty="0">
                <a:solidFill>
                  <a:schemeClr val="accent1"/>
                </a:solidFill>
                <a:latin typeface="Epilogue" pitchFamily="2" charset="0"/>
              </a:rPr>
              <a:t>Arrêts TEC</a:t>
            </a:r>
          </a:p>
          <a:p>
            <a:pPr marL="914400" lvl="1" indent="-3600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Ligne Express E84 (2 arrêts : chaussée Romaine – </a:t>
            </a:r>
            <a:r>
              <a:rPr lang="fr-FR" sz="1400" dirty="0" err="1">
                <a:solidFill>
                  <a:schemeClr val="accent1"/>
                </a:solidFill>
                <a:latin typeface="Epilogue" pitchFamily="2" charset="0"/>
              </a:rPr>
              <a:t>Ciplet</a:t>
            </a: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 N80)</a:t>
            </a:r>
          </a:p>
          <a:p>
            <a:pPr marL="914400" lvl="1" indent="-3600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Ligne 127 Landen-Hannut-Huy (3 arrêts N64)</a:t>
            </a:r>
            <a:endParaRPr lang="fr-FR" sz="1100" dirty="0">
              <a:solidFill>
                <a:schemeClr val="accent1"/>
              </a:solidFill>
              <a:latin typeface="Epilogue" pitchFamily="2" charset="0"/>
            </a:endParaRPr>
          </a:p>
          <a:p>
            <a:pPr lvl="0" algn="just">
              <a:spcBef>
                <a:spcPts val="1800"/>
              </a:spcBef>
              <a:spcAft>
                <a:spcPts val="600"/>
              </a:spcAft>
            </a:pP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	</a:t>
            </a:r>
            <a:r>
              <a:rPr lang="fr-FR" sz="1400" u="sng" dirty="0">
                <a:solidFill>
                  <a:schemeClr val="accent1"/>
                </a:solidFill>
                <a:latin typeface="Epilogue" pitchFamily="2" charset="0"/>
              </a:rPr>
              <a:t>Pôles d’activités </a:t>
            </a:r>
          </a:p>
          <a:p>
            <a:pPr marL="914400" lvl="1" indent="-3960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Ecoles, crèches</a:t>
            </a:r>
          </a:p>
          <a:p>
            <a:pPr marL="914400" lvl="1" indent="-3960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Salles de village</a:t>
            </a:r>
          </a:p>
          <a:p>
            <a:pPr marL="914400" lvl="1" indent="-3960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Terrains de sport- jeux- Hall Sportif</a:t>
            </a:r>
          </a:p>
          <a:p>
            <a:pPr marL="914400" lvl="1" indent="-3960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Administration – MJ- Centre-Culturel,… </a:t>
            </a:r>
          </a:p>
          <a:p>
            <a:pPr marL="914400" lvl="1" indent="-3960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Pôle commerces, entreprises</a:t>
            </a:r>
          </a:p>
          <a:p>
            <a:pPr lvl="1"/>
            <a:endParaRPr lang="fr-FR" sz="2400" dirty="0">
              <a:solidFill>
                <a:schemeClr val="accent1"/>
              </a:solidFill>
              <a:latin typeface="Epilogue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accent1"/>
                </a:solidFill>
                <a:latin typeface="Epilogue" pitchFamily="2" charset="0"/>
              </a:rPr>
              <a:t>Confirmation du réseau cyclable</a:t>
            </a:r>
          </a:p>
          <a:p>
            <a:pPr lvl="1">
              <a:spcBef>
                <a:spcPts val="600"/>
              </a:spcBef>
            </a:pPr>
            <a:r>
              <a:rPr lang="fr-BE" sz="1400" dirty="0">
                <a:solidFill>
                  <a:schemeClr val="accent1"/>
                </a:solidFill>
                <a:latin typeface="Epilogue" pitchFamily="2" charset="0"/>
              </a:rPr>
              <a:t>Relier les 8 villages de l’entité en alliant 3 caractéristiques</a:t>
            </a: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 : </a:t>
            </a:r>
          </a:p>
          <a:p>
            <a:pPr lvl="1">
              <a:spcBef>
                <a:spcPts val="600"/>
              </a:spcBef>
            </a:pPr>
            <a:r>
              <a:rPr lang="fr-FR" sz="1400" dirty="0">
                <a:solidFill>
                  <a:schemeClr val="accent1"/>
                </a:solidFill>
                <a:latin typeface="Epilogue" pitchFamily="2" charset="0"/>
              </a:rPr>
              <a:t>Rapidité, confort et sécurité</a:t>
            </a:r>
          </a:p>
          <a:p>
            <a:pPr lvl="1">
              <a:spcBef>
                <a:spcPts val="600"/>
              </a:spcBef>
            </a:pPr>
            <a:r>
              <a:rPr lang="fr-BE" sz="1400" dirty="0">
                <a:solidFill>
                  <a:schemeClr val="accent1"/>
                </a:solidFill>
                <a:latin typeface="Epilogue" pitchFamily="2" charset="0"/>
              </a:rPr>
              <a:t>Base: PCM, groupe de travail du conseil communal</a:t>
            </a:r>
          </a:p>
          <a:p>
            <a:pPr lvl="1"/>
            <a:endParaRPr lang="fr-FR" sz="1400" dirty="0">
              <a:solidFill>
                <a:schemeClr val="accent1"/>
              </a:solidFill>
            </a:endParaRPr>
          </a:p>
          <a:p>
            <a:pPr>
              <a:spcBef>
                <a:spcPts val="1800"/>
              </a:spcBef>
              <a:spcAft>
                <a:spcPts val="600"/>
              </a:spcAft>
            </a:pP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2976-ED94-4F57-90C4-984B3CBFEC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7472" y="1577079"/>
            <a:ext cx="6060591" cy="516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5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92543E3-55F9-460B-8EA1-330C682E7F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3092" y="712289"/>
            <a:ext cx="10265817" cy="5974084"/>
          </a:xfrm>
          <a:prstGeom prst="rect">
            <a:avLst/>
          </a:prstGeom>
        </p:spPr>
      </p:pic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1046601" y="4046"/>
            <a:ext cx="8783925" cy="708243"/>
          </a:xfrm>
        </p:spPr>
        <p:txBody>
          <a:bodyPr rtlCol="0">
            <a:normAutofit/>
          </a:bodyPr>
          <a:lstStyle/>
          <a:p>
            <a:pPr rtl="0"/>
            <a:r>
              <a:rPr lang="fr-FR" sz="3200" b="1" dirty="0"/>
              <a:t>Résultat du travail</a:t>
            </a:r>
          </a:p>
        </p:txBody>
      </p:sp>
    </p:spTree>
    <p:extLst>
      <p:ext uri="{BB962C8B-B14F-4D97-AF65-F5344CB8AC3E}">
        <p14:creationId xmlns:p14="http://schemas.microsoft.com/office/powerpoint/2010/main" val="427272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384636" y="172651"/>
            <a:ext cx="11807363" cy="1464190"/>
          </a:xfrm>
        </p:spPr>
        <p:txBody>
          <a:bodyPr rtlCol="0">
            <a:normAutofit/>
          </a:bodyPr>
          <a:lstStyle/>
          <a:p>
            <a:pPr rtl="0"/>
            <a:r>
              <a:rPr lang="fr-FR" b="1" dirty="0"/>
              <a:t>2</a:t>
            </a:r>
            <a:r>
              <a:rPr lang="fr-FR" b="1" baseline="30000" dirty="0"/>
              <a:t>ème</a:t>
            </a:r>
            <a:r>
              <a:rPr lang="fr-FR" b="1" dirty="0"/>
              <a:t> étape: volet piéton dans les villages      </a:t>
            </a:r>
            <a:r>
              <a:rPr lang="fr-FR" b="1" dirty="0">
                <a:solidFill>
                  <a:schemeClr val="bg1"/>
                </a:solidFill>
              </a:rPr>
              <a:t>(été 2022)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243DB1-5EBA-498E-A6C0-CEE2D7416561}"/>
              </a:ext>
            </a:extLst>
          </p:cNvPr>
          <p:cNvSpPr txBox="1"/>
          <p:nvPr/>
        </p:nvSpPr>
        <p:spPr>
          <a:xfrm>
            <a:off x="205073" y="1236648"/>
            <a:ext cx="9775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1"/>
                </a:solidFill>
              </a:rPr>
              <a:t>Objectif : réaliser un inventaire des déplacements piétons dans les villages (praticabilité des accotements)</a:t>
            </a:r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554462-6C6A-4DAF-B3DA-1FC18A07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513"/>
          <a:stretch/>
        </p:blipFill>
        <p:spPr>
          <a:xfrm>
            <a:off x="1057928" y="2501828"/>
            <a:ext cx="7122258" cy="37152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390F00-C332-4320-B6A2-24A8427CB6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780651" y="2633736"/>
            <a:ext cx="4601956" cy="345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68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F65AEF-2C93-4874-96CC-9EEDDA89DC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007" y="0"/>
            <a:ext cx="9697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1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158045" y="-270933"/>
            <a:ext cx="9326880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354" b="1" dirty="0"/>
              <a:t>Problématiques piétons / vélo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DCEBB6-D842-47A3-8FED-83ABEA178282}"/>
              </a:ext>
            </a:extLst>
          </p:cNvPr>
          <p:cNvSpPr txBox="1"/>
          <p:nvPr/>
        </p:nvSpPr>
        <p:spPr>
          <a:xfrm>
            <a:off x="158045" y="1202029"/>
            <a:ext cx="273191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Carrefour d’</a:t>
            </a:r>
            <a:r>
              <a:rPr lang="fr-FR" dirty="0" err="1">
                <a:solidFill>
                  <a:schemeClr val="accent1"/>
                </a:solidFill>
                <a:latin typeface="Epilogue" pitchFamily="2" charset="0"/>
              </a:rPr>
              <a:t>Avennes</a:t>
            </a:r>
            <a:endParaRPr lang="fr-FR" dirty="0">
              <a:solidFill>
                <a:schemeClr val="accent1"/>
              </a:solidFill>
              <a:latin typeface="Epilogue" pitchFamily="2" charset="0"/>
            </a:endParaRPr>
          </a:p>
          <a:p>
            <a:pPr>
              <a:spcAft>
                <a:spcPts val="1200"/>
              </a:spcAft>
            </a:pPr>
            <a:r>
              <a:rPr lang="fr-FR" sz="1600" dirty="0">
                <a:solidFill>
                  <a:schemeClr val="accent1"/>
                </a:solidFill>
              </a:rPr>
              <a:t> </a:t>
            </a:r>
            <a:endParaRPr lang="fr-FR" sz="2400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23DAAD6-458A-480A-B4AC-DA574DABBDCD}"/>
              </a:ext>
            </a:extLst>
          </p:cNvPr>
          <p:cNvSpPr txBox="1"/>
          <p:nvPr/>
        </p:nvSpPr>
        <p:spPr>
          <a:xfrm>
            <a:off x="3601156" y="1205070"/>
            <a:ext cx="273191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Rue Saint-Pierre </a:t>
            </a:r>
          </a:p>
          <a:p>
            <a:pPr>
              <a:spcAft>
                <a:spcPts val="1200"/>
              </a:spcAft>
            </a:pPr>
            <a:r>
              <a:rPr lang="fr-FR" sz="1600" dirty="0">
                <a:solidFill>
                  <a:schemeClr val="accent1"/>
                </a:solidFill>
              </a:rPr>
              <a:t> </a:t>
            </a:r>
            <a:endParaRPr lang="fr-FR" sz="2400" dirty="0">
              <a:solidFill>
                <a:schemeClr val="accent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29B2CD1-EFE6-4FCA-A358-BD5B930C87CD}"/>
              </a:ext>
            </a:extLst>
          </p:cNvPr>
          <p:cNvSpPr txBox="1"/>
          <p:nvPr/>
        </p:nvSpPr>
        <p:spPr>
          <a:xfrm>
            <a:off x="6615289" y="1193257"/>
            <a:ext cx="273191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Rue Grande </a:t>
            </a:r>
          </a:p>
          <a:p>
            <a:pPr>
              <a:spcAft>
                <a:spcPts val="1200"/>
              </a:spcAft>
            </a:pPr>
            <a:r>
              <a:rPr lang="fr-FR" sz="1600" dirty="0">
                <a:solidFill>
                  <a:schemeClr val="accent1"/>
                </a:solidFill>
              </a:rPr>
              <a:t> </a:t>
            </a:r>
            <a:endParaRPr lang="fr-FR" sz="2400" dirty="0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0DBEA1-0C51-4BE9-91D5-94C04D6B32A1}"/>
              </a:ext>
            </a:extLst>
          </p:cNvPr>
          <p:cNvSpPr txBox="1"/>
          <p:nvPr/>
        </p:nvSpPr>
        <p:spPr>
          <a:xfrm>
            <a:off x="9347200" y="1224368"/>
            <a:ext cx="273191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Rue de </a:t>
            </a:r>
            <a:r>
              <a:rPr lang="fr-FR" dirty="0" err="1">
                <a:solidFill>
                  <a:schemeClr val="accent1"/>
                </a:solidFill>
                <a:latin typeface="Epilogue" pitchFamily="2" charset="0"/>
              </a:rPr>
              <a:t>Void</a:t>
            </a: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fr-FR" sz="1600" dirty="0">
                <a:solidFill>
                  <a:schemeClr val="accent1"/>
                </a:solidFill>
              </a:rPr>
              <a:t> </a:t>
            </a:r>
            <a:endParaRPr lang="fr-FR" sz="2400" dirty="0">
              <a:solidFill>
                <a:schemeClr val="accent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313FAA-A94E-428B-A9ED-E93E46AC63ED}"/>
              </a:ext>
            </a:extLst>
          </p:cNvPr>
          <p:cNvSpPr txBox="1"/>
          <p:nvPr/>
        </p:nvSpPr>
        <p:spPr>
          <a:xfrm>
            <a:off x="0" y="5850833"/>
            <a:ext cx="326248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Repris dans la demande de subsides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541B26-44A5-4FA6-A084-446EAE35AEF4}"/>
              </a:ext>
            </a:extLst>
          </p:cNvPr>
          <p:cNvSpPr txBox="1"/>
          <p:nvPr/>
        </p:nvSpPr>
        <p:spPr>
          <a:xfrm>
            <a:off x="3465689" y="5836191"/>
            <a:ext cx="326248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Accotement à réaliser via le service travaux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DD2B116-EE0E-4B09-9A6E-649656E91EE6}"/>
              </a:ext>
            </a:extLst>
          </p:cNvPr>
          <p:cNvSpPr txBox="1"/>
          <p:nvPr/>
        </p:nvSpPr>
        <p:spPr>
          <a:xfrm>
            <a:off x="6841067" y="5928524"/>
            <a:ext cx="25061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Prochain PIC-PIMACY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820966-D975-438C-8B2E-FA18C6D2C2E4}"/>
              </a:ext>
            </a:extLst>
          </p:cNvPr>
          <p:cNvSpPr txBox="1"/>
          <p:nvPr/>
        </p:nvSpPr>
        <p:spPr>
          <a:xfrm>
            <a:off x="9572978" y="5466859"/>
            <a:ext cx="250613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Recommandation du PCM à examiner avec le SPW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B37E50-7FE5-4DA3-BC56-CCA791093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8586" y="1770787"/>
            <a:ext cx="3059289" cy="378290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4810756-2BC7-4C82-B544-A629C3D57E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8178" y="1770786"/>
            <a:ext cx="2553547" cy="37829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E1AECFB-875A-4E16-8038-5E762782DA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69" y="2104505"/>
            <a:ext cx="3317766" cy="28350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B215DE-A214-452C-8BBA-C55E14E4AD6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4614" y="2104505"/>
            <a:ext cx="2731912" cy="28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69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A12FF0-AD75-490B-80B8-7B141BE1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218" y="4858405"/>
            <a:ext cx="9079560" cy="1325563"/>
          </a:xfrm>
        </p:spPr>
        <p:txBody>
          <a:bodyPr>
            <a:normAutofit/>
          </a:bodyPr>
          <a:lstStyle/>
          <a:p>
            <a:r>
              <a:rPr lang="fr-FR" dirty="0"/>
              <a:t>Aménagements déjà réalisés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88B1F2-AF5B-4A6F-A944-0B96D8F6C7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305300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158045" y="-270933"/>
            <a:ext cx="9326880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354" b="1" dirty="0"/>
              <a:t>Tronçons aménagés / en cours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C5E76F-5211-48DA-BF34-5E63B8FCB42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700882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0DCEBB6-D842-47A3-8FED-83ABEA178282}"/>
              </a:ext>
            </a:extLst>
          </p:cNvPr>
          <p:cNvSpPr txBox="1"/>
          <p:nvPr/>
        </p:nvSpPr>
        <p:spPr>
          <a:xfrm>
            <a:off x="8138591" y="2134448"/>
            <a:ext cx="3963098" cy="44319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rgbClr val="E80BD6"/>
                </a:solidFill>
              </a:rPr>
              <a:t>Chemin du Via (BCS ocre + chevrons)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rgbClr val="E80BD6"/>
                </a:solidFill>
              </a:rPr>
              <a:t>Tige </a:t>
            </a:r>
            <a:r>
              <a:rPr lang="fr-FR" sz="1600" dirty="0" err="1">
                <a:solidFill>
                  <a:srgbClr val="E80BD6"/>
                </a:solidFill>
              </a:rPr>
              <a:t>del</a:t>
            </a:r>
            <a:r>
              <a:rPr lang="fr-FR" sz="1600" dirty="0">
                <a:solidFill>
                  <a:srgbClr val="E80BD6"/>
                </a:solidFill>
              </a:rPr>
              <a:t> </a:t>
            </a:r>
            <a:r>
              <a:rPr lang="fr-FR" sz="1600" dirty="0" err="1">
                <a:solidFill>
                  <a:srgbClr val="E80BD6"/>
                </a:solidFill>
              </a:rPr>
              <a:t>Haminde</a:t>
            </a:r>
            <a:r>
              <a:rPr lang="fr-FR" sz="1600" dirty="0">
                <a:solidFill>
                  <a:srgbClr val="E80BD6"/>
                </a:solidFill>
              </a:rPr>
              <a:t> (bi-bande)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rgbClr val="E80BD6"/>
                </a:solidFill>
              </a:rPr>
              <a:t>Remembrement Rue du </a:t>
            </a:r>
            <a:r>
              <a:rPr lang="fr-FR" sz="1600" dirty="0" err="1">
                <a:solidFill>
                  <a:srgbClr val="E80BD6"/>
                </a:solidFill>
              </a:rPr>
              <a:t>Tombu</a:t>
            </a:r>
            <a:r>
              <a:rPr lang="fr-FR" sz="1600" dirty="0">
                <a:solidFill>
                  <a:srgbClr val="E80BD6"/>
                </a:solidFill>
              </a:rPr>
              <a:t>-Rue aux Thiers (bi-bande)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rgbClr val="E80BD6"/>
                </a:solidFill>
              </a:rPr>
              <a:t>Tronçon rue de </a:t>
            </a:r>
            <a:r>
              <a:rPr lang="fr-FR" sz="1600" dirty="0" err="1">
                <a:solidFill>
                  <a:srgbClr val="E80BD6"/>
                </a:solidFill>
              </a:rPr>
              <a:t>Brivioulle-RAVeL</a:t>
            </a:r>
            <a:r>
              <a:rPr lang="fr-FR" sz="1600" dirty="0">
                <a:solidFill>
                  <a:srgbClr val="E80BD6"/>
                </a:solidFill>
              </a:rPr>
              <a:t> (piste cyclo-piétonne)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rgbClr val="E80BD6"/>
                </a:solidFill>
              </a:rPr>
              <a:t>Rue d’</a:t>
            </a:r>
            <a:r>
              <a:rPr lang="fr-FR" sz="1600" dirty="0" err="1">
                <a:solidFill>
                  <a:srgbClr val="E80BD6"/>
                </a:solidFill>
              </a:rPr>
              <a:t>Avennes</a:t>
            </a:r>
            <a:r>
              <a:rPr lang="fr-FR" sz="1600" dirty="0">
                <a:solidFill>
                  <a:srgbClr val="E80BD6"/>
                </a:solidFill>
              </a:rPr>
              <a:t> (chevrons)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rgbClr val="FFC000"/>
                </a:solidFill>
              </a:rPr>
              <a:t>Rue d’</a:t>
            </a:r>
            <a:r>
              <a:rPr lang="fr-FR" sz="1600" dirty="0" err="1">
                <a:solidFill>
                  <a:srgbClr val="FFC000"/>
                </a:solidFill>
              </a:rPr>
              <a:t>Avennes</a:t>
            </a:r>
            <a:r>
              <a:rPr lang="fr-FR" sz="1600" dirty="0">
                <a:solidFill>
                  <a:srgbClr val="FFC000"/>
                </a:solidFill>
              </a:rPr>
              <a:t> (piste cyclo-piétonne)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rgbClr val="FFC000"/>
                </a:solidFill>
              </a:rPr>
              <a:t>Rue des </a:t>
            </a:r>
            <a:r>
              <a:rPr lang="fr-FR" sz="1600" dirty="0" err="1">
                <a:solidFill>
                  <a:srgbClr val="FFC000"/>
                </a:solidFill>
              </a:rPr>
              <a:t>Aiwisses</a:t>
            </a:r>
            <a:r>
              <a:rPr lang="fr-FR" sz="1600" dirty="0">
                <a:solidFill>
                  <a:srgbClr val="FFC000"/>
                </a:solidFill>
              </a:rPr>
              <a:t> (bande cyclo-piétonne)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rgbClr val="FB9695"/>
                </a:solidFill>
              </a:rPr>
              <a:t>Rue de </a:t>
            </a:r>
            <a:r>
              <a:rPr lang="fr-FR" sz="1600" dirty="0" err="1">
                <a:solidFill>
                  <a:srgbClr val="FB9695"/>
                </a:solidFill>
              </a:rPr>
              <a:t>Ciplet</a:t>
            </a:r>
            <a:r>
              <a:rPr lang="fr-FR" sz="1600" dirty="0">
                <a:solidFill>
                  <a:srgbClr val="FB9695"/>
                </a:solidFill>
              </a:rPr>
              <a:t> (piste cyclo-piétonne) 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rgbClr val="FB9695"/>
                </a:solidFill>
              </a:rPr>
              <a:t>Rue du Bois (ESHP ocre + chevrons)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rgbClr val="497D49"/>
                </a:solidFill>
              </a:rPr>
              <a:t>Réfection du </a:t>
            </a:r>
            <a:r>
              <a:rPr lang="fr-FR" sz="1600" dirty="0" err="1">
                <a:solidFill>
                  <a:srgbClr val="497D49"/>
                </a:solidFill>
              </a:rPr>
              <a:t>RAVeL</a:t>
            </a:r>
            <a:r>
              <a:rPr lang="fr-FR" sz="1600" dirty="0">
                <a:solidFill>
                  <a:srgbClr val="497D49"/>
                </a:solidFill>
              </a:rPr>
              <a:t> (début : 3 avril)</a:t>
            </a:r>
          </a:p>
        </p:txBody>
      </p:sp>
    </p:spTree>
    <p:extLst>
      <p:ext uri="{BB962C8B-B14F-4D97-AF65-F5344CB8AC3E}">
        <p14:creationId xmlns:p14="http://schemas.microsoft.com/office/powerpoint/2010/main" val="255273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A12FF0-AD75-490B-80B8-7B141BE1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373" y="4840010"/>
            <a:ext cx="9755249" cy="1325563"/>
          </a:xfrm>
        </p:spPr>
        <p:txBody>
          <a:bodyPr>
            <a:normAutofit/>
          </a:bodyPr>
          <a:lstStyle/>
          <a:p>
            <a:r>
              <a:rPr lang="fr-FR" dirty="0"/>
              <a:t>Aménagements planifiés au PIC-PIMACI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88B1F2-AF5B-4A6F-A944-0B96D8F6C7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181982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rte&#10;&#10;Description générée automatiquement">
            <a:extLst>
              <a:ext uri="{FF2B5EF4-FFF2-40B4-BE49-F238E27FC236}">
                <a16:creationId xmlns:a16="http://schemas.microsoft.com/office/drawing/2014/main" id="{52167EA6-8F73-0430-3049-A39B7A8C0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00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4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158045" y="191911"/>
            <a:ext cx="10035822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354" b="1" dirty="0"/>
              <a:t>Tronçons PIMACI et PIC 2022-2024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AF3403-4836-49AD-B3BA-1F9C458932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5301" y="191911"/>
            <a:ext cx="2188654" cy="688908"/>
          </a:xfrm>
          <a:prstGeom prst="rect">
            <a:avLst/>
          </a:prstGeom>
        </p:spPr>
      </p:pic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5317C47D-E353-660D-064C-70D8371A5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984260"/>
              </p:ext>
            </p:extLst>
          </p:nvPr>
        </p:nvGraphicFramePr>
        <p:xfrm>
          <a:off x="557528" y="1877591"/>
          <a:ext cx="9681494" cy="4014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162">
                  <a:extLst>
                    <a:ext uri="{9D8B030D-6E8A-4147-A177-3AD203B41FA5}">
                      <a16:colId xmlns:a16="http://schemas.microsoft.com/office/drawing/2014/main" val="68462701"/>
                    </a:ext>
                  </a:extLst>
                </a:gridCol>
                <a:gridCol w="1707514">
                  <a:extLst>
                    <a:ext uri="{9D8B030D-6E8A-4147-A177-3AD203B41FA5}">
                      <a16:colId xmlns:a16="http://schemas.microsoft.com/office/drawing/2014/main" val="2621186615"/>
                    </a:ext>
                  </a:extLst>
                </a:gridCol>
                <a:gridCol w="2192338">
                  <a:extLst>
                    <a:ext uri="{9D8B030D-6E8A-4147-A177-3AD203B41FA5}">
                      <a16:colId xmlns:a16="http://schemas.microsoft.com/office/drawing/2014/main" val="526761949"/>
                    </a:ext>
                  </a:extLst>
                </a:gridCol>
                <a:gridCol w="3104480">
                  <a:extLst>
                    <a:ext uri="{9D8B030D-6E8A-4147-A177-3AD203B41FA5}">
                      <a16:colId xmlns:a16="http://schemas.microsoft.com/office/drawing/2014/main" val="1123821563"/>
                    </a:ext>
                  </a:extLst>
                </a:gridCol>
              </a:tblGrid>
              <a:tr h="36614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Rues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Voirie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Piétons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Cyclos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7670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N64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Piste cyclo-piétonne côté Delhaize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51557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du </a:t>
                      </a:r>
                      <a:r>
                        <a:rPr lang="fr-FR" dirty="0" err="1">
                          <a:solidFill>
                            <a:schemeClr val="tx2"/>
                          </a:solidFill>
                        </a:rPr>
                        <a:t>Cornuchamp</a:t>
                      </a: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 (nord)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BCS (ESHP ocre + chevrons)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794138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du </a:t>
                      </a:r>
                      <a:r>
                        <a:rPr lang="fr-FR" dirty="0" err="1">
                          <a:solidFill>
                            <a:schemeClr val="tx2"/>
                          </a:solidFill>
                        </a:rPr>
                        <a:t>Cornuchamp</a:t>
                      </a: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 (centre)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Trottoir côté Ouest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63441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du </a:t>
                      </a:r>
                      <a:r>
                        <a:rPr lang="fr-FR" dirty="0" err="1">
                          <a:solidFill>
                            <a:schemeClr val="tx2"/>
                          </a:solidFill>
                        </a:rPr>
                        <a:t>Cornuchamp</a:t>
                      </a: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 (sud)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BCS (ESHP ocre côté Est + chevrons des 2 côtés)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330188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du Centre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289134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du </a:t>
                      </a:r>
                      <a:r>
                        <a:rPr lang="fr-FR" dirty="0" err="1">
                          <a:solidFill>
                            <a:schemeClr val="tx2"/>
                          </a:solidFill>
                        </a:rPr>
                        <a:t>Tombu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296160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Hubert </a:t>
                      </a:r>
                      <a:r>
                        <a:rPr lang="fr-FR" dirty="0" err="1">
                          <a:solidFill>
                            <a:schemeClr val="tx2"/>
                          </a:solidFill>
                        </a:rPr>
                        <a:t>Krains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9546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09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0" y="-152543"/>
            <a:ext cx="12304889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000" b="1" dirty="0"/>
              <a:t>Tronçons PIMACI et PIC 2022-2024 et ultérieur</a:t>
            </a:r>
          </a:p>
        </p:txBody>
      </p:sp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5317C47D-E353-660D-064C-70D8371A5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373553"/>
              </p:ext>
            </p:extLst>
          </p:nvPr>
        </p:nvGraphicFramePr>
        <p:xfrm>
          <a:off x="591820" y="1051790"/>
          <a:ext cx="9918136" cy="422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534">
                  <a:extLst>
                    <a:ext uri="{9D8B030D-6E8A-4147-A177-3AD203B41FA5}">
                      <a16:colId xmlns:a16="http://schemas.microsoft.com/office/drawing/2014/main" val="68462701"/>
                    </a:ext>
                  </a:extLst>
                </a:gridCol>
                <a:gridCol w="2479534">
                  <a:extLst>
                    <a:ext uri="{9D8B030D-6E8A-4147-A177-3AD203B41FA5}">
                      <a16:colId xmlns:a16="http://schemas.microsoft.com/office/drawing/2014/main" val="2621186615"/>
                    </a:ext>
                  </a:extLst>
                </a:gridCol>
                <a:gridCol w="1956223">
                  <a:extLst>
                    <a:ext uri="{9D8B030D-6E8A-4147-A177-3AD203B41FA5}">
                      <a16:colId xmlns:a16="http://schemas.microsoft.com/office/drawing/2014/main" val="526761949"/>
                    </a:ext>
                  </a:extLst>
                </a:gridCol>
                <a:gridCol w="3002845">
                  <a:extLst>
                    <a:ext uri="{9D8B030D-6E8A-4147-A177-3AD203B41FA5}">
                      <a16:colId xmlns:a16="http://schemas.microsoft.com/office/drawing/2014/main" val="1123821563"/>
                    </a:ext>
                  </a:extLst>
                </a:gridCol>
              </a:tblGrid>
              <a:tr h="32421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Rues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Voirie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Piétons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Cyclos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7670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de la Sucrerie (nord)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BCS (ESHP ocre + chevrons)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151557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de la Sucrerie (sud)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BCS (ESHP ocre + chevrons)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794138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Reine Astrid</a:t>
                      </a:r>
                      <a:r>
                        <a:rPr lang="fr-BE" dirty="0">
                          <a:solidFill>
                            <a:schemeClr val="tx2"/>
                          </a:solidFill>
                        </a:rPr>
                        <a:t> (nord)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BCS (ESHP ocre + chevrons)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63441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Reine Astrid (sud)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BCS (ESHP ocre + chevrons)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330188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Joseph Wauters (ouest)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BCS 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(chevrons)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694238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Joseph Wauters (centre)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BCS (ESHP ocre + chevrons)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688326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Rue Joseph Wauters (est)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/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BCS (ESHP ocre + chevrons)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289134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FA5665B-699A-4719-BDEC-C66A884F62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537650"/>
              </p:ext>
            </p:extLst>
          </p:nvPr>
        </p:nvGraphicFramePr>
        <p:xfrm>
          <a:off x="591820" y="5680443"/>
          <a:ext cx="9918136" cy="7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534">
                  <a:extLst>
                    <a:ext uri="{9D8B030D-6E8A-4147-A177-3AD203B41FA5}">
                      <a16:colId xmlns:a16="http://schemas.microsoft.com/office/drawing/2014/main" val="3538375753"/>
                    </a:ext>
                  </a:extLst>
                </a:gridCol>
                <a:gridCol w="2479534">
                  <a:extLst>
                    <a:ext uri="{9D8B030D-6E8A-4147-A177-3AD203B41FA5}">
                      <a16:colId xmlns:a16="http://schemas.microsoft.com/office/drawing/2014/main" val="3069043499"/>
                    </a:ext>
                  </a:extLst>
                </a:gridCol>
                <a:gridCol w="1956223">
                  <a:extLst>
                    <a:ext uri="{9D8B030D-6E8A-4147-A177-3AD203B41FA5}">
                      <a16:colId xmlns:a16="http://schemas.microsoft.com/office/drawing/2014/main" val="3191943734"/>
                    </a:ext>
                  </a:extLst>
                </a:gridCol>
                <a:gridCol w="3002845">
                  <a:extLst>
                    <a:ext uri="{9D8B030D-6E8A-4147-A177-3AD203B41FA5}">
                      <a16:colId xmlns:a16="http://schemas.microsoft.com/office/drawing/2014/main" val="3749857114"/>
                    </a:ext>
                  </a:extLst>
                </a:gridCol>
              </a:tblGrid>
              <a:tr h="32421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Rues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Voirie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Piétons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Cyclos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4846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Grande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Réfection + égouttage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2"/>
                          </a:solidFill>
                        </a:rPr>
                        <a:t>Aménagement cyclo-piétons</a:t>
                      </a: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7304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93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0" y="293511"/>
            <a:ext cx="2230684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354" b="1" dirty="0"/>
              <a:t>Réseau Global</a:t>
            </a:r>
          </a:p>
        </p:txBody>
      </p:sp>
      <p:pic>
        <p:nvPicPr>
          <p:cNvPr id="3" name="Image 2" descr="Une image contenant carte&#10;&#10;Description générée automatiquement">
            <a:extLst>
              <a:ext uri="{FF2B5EF4-FFF2-40B4-BE49-F238E27FC236}">
                <a16:creationId xmlns:a16="http://schemas.microsoft.com/office/drawing/2014/main" id="{01E2B438-AC7D-9FFB-DA1B-03236AC3D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887" y="0"/>
            <a:ext cx="9700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16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A12FF0-AD75-490B-80B8-7B141BE1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29" y="4840010"/>
            <a:ext cx="10657538" cy="1325563"/>
          </a:xfrm>
        </p:spPr>
        <p:txBody>
          <a:bodyPr>
            <a:normAutofit/>
          </a:bodyPr>
          <a:lstStyle/>
          <a:p>
            <a:r>
              <a:rPr lang="fr-FR" dirty="0"/>
              <a:t>La demande de subsides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88B1F2-AF5B-4A6F-A944-0B96D8F6C7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55509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0" y="0"/>
            <a:ext cx="9326880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354" b="1" dirty="0"/>
              <a:t>Tronçons DR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168776-CA7D-436C-A4B3-C5E0A4C9FD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8" y="0"/>
            <a:ext cx="9700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3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248356" y="-11289"/>
            <a:ext cx="9326880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354" b="1" dirty="0"/>
              <a:t>Type d’aménagement proposé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243DB1-5EBA-498E-A6C0-CEE2D7416561}"/>
              </a:ext>
            </a:extLst>
          </p:cNvPr>
          <p:cNvSpPr txBox="1"/>
          <p:nvPr/>
        </p:nvSpPr>
        <p:spPr>
          <a:xfrm>
            <a:off x="158045" y="1117828"/>
            <a:ext cx="118759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2400" b="1" dirty="0">
                <a:solidFill>
                  <a:schemeClr val="accent1"/>
                </a:solidFill>
              </a:rPr>
              <a:t>Principe global </a:t>
            </a:r>
            <a:r>
              <a:rPr lang="fr-FR" sz="2400" dirty="0">
                <a:solidFill>
                  <a:schemeClr val="accent1"/>
                </a:solidFill>
              </a:rPr>
              <a:t>: utilisation de voiries existantes et chemins de remembrement en favorisant les tronçons les plus directs entre les points d’intérêts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2400" dirty="0">
                <a:solidFill>
                  <a:schemeClr val="accent1"/>
                </a:solidFill>
              </a:rPr>
              <a:t>2 types </a:t>
            </a:r>
            <a:r>
              <a:rPr lang="fr-FR" sz="2400" b="1" dirty="0">
                <a:solidFill>
                  <a:schemeClr val="accent1"/>
                </a:solidFill>
              </a:rPr>
              <a:t>de marquage </a:t>
            </a:r>
            <a:r>
              <a:rPr lang="fr-FR" sz="2400" dirty="0">
                <a:solidFill>
                  <a:schemeClr val="accent1"/>
                </a:solidFill>
              </a:rPr>
              <a:t>proposés sur le réseau</a:t>
            </a:r>
          </a:p>
          <a:p>
            <a:pPr lvl="1">
              <a:spcAft>
                <a:spcPts val="1200"/>
              </a:spcAft>
            </a:pPr>
            <a:r>
              <a:rPr lang="fr-FR" sz="2400" dirty="0"/>
              <a:t>     </a:t>
            </a:r>
            <a:r>
              <a:rPr lang="fr-FR" sz="2400" i="1" dirty="0">
                <a:solidFill>
                  <a:schemeClr val="accent1"/>
                </a:solidFill>
              </a:rPr>
              <a:t>Bande cyclable Suggérée </a:t>
            </a:r>
            <a:r>
              <a:rPr lang="fr-FR" sz="2400" dirty="0"/>
              <a:t>				</a:t>
            </a:r>
            <a:r>
              <a:rPr lang="fr-FR" sz="2400" i="1" dirty="0">
                <a:solidFill>
                  <a:schemeClr val="accent1"/>
                </a:solidFill>
              </a:rPr>
              <a:t>Chevrons aux extrémités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7DB2C2B-CF46-4AC6-A5A5-D98B0CF4CFCC}"/>
              </a:ext>
            </a:extLst>
          </p:cNvPr>
          <p:cNvSpPr txBox="1"/>
          <p:nvPr/>
        </p:nvSpPr>
        <p:spPr>
          <a:xfrm>
            <a:off x="1058835" y="5981156"/>
            <a:ext cx="4709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Au niveau de certaines voiries ciblées</a:t>
            </a:r>
            <a:endParaRPr lang="fr-BE" dirty="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3AEA70-3245-4923-9278-D39F869F8E4F}"/>
              </a:ext>
            </a:extLst>
          </p:cNvPr>
          <p:cNvSpPr txBox="1"/>
          <p:nvPr/>
        </p:nvSpPr>
        <p:spPr>
          <a:xfrm>
            <a:off x="5688513" y="5943556"/>
            <a:ext cx="5984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Au niveau des carrefours et changement de direction</a:t>
            </a:r>
          </a:p>
          <a:p>
            <a:pPr algn="ctr"/>
            <a:r>
              <a:rPr lang="fr-FR" dirty="0">
                <a:solidFill>
                  <a:schemeClr val="accent1"/>
                </a:solidFill>
              </a:rPr>
              <a:t>Assurer la continuité visuelle du réseau</a:t>
            </a:r>
            <a:endParaRPr lang="fr-BE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https://securotheque.wallonie.be/files/wp-content/uploads/Fiches%20th%c3%a9matiques/E%20Am%c3%a9nagements%20usagers%20et%20v%c3%a9hicules/E.3.02.02-schema-1-v2.jpg">
            <a:extLst>
              <a:ext uri="{FF2B5EF4-FFF2-40B4-BE49-F238E27FC236}">
                <a16:creationId xmlns:a16="http://schemas.microsoft.com/office/drawing/2014/main" id="{55397BB5-ACC0-4E0A-B157-6146394A9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8513" y="3405829"/>
            <a:ext cx="60007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B99707-62E4-4EA3-A0F8-D8AC20EAE5E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296" y="2995265"/>
            <a:ext cx="3981189" cy="298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2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0" y="0"/>
            <a:ext cx="9326880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354" b="1" dirty="0"/>
              <a:t>Tronçons DR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5F1BCF-74DF-4293-8395-A41CC63277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7110"/>
            <a:ext cx="9700882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3DAF0F-7F5D-4F0C-ABED-2552F374E19A}"/>
              </a:ext>
            </a:extLst>
          </p:cNvPr>
          <p:cNvSpPr txBox="1"/>
          <p:nvPr/>
        </p:nvSpPr>
        <p:spPr>
          <a:xfrm>
            <a:off x="8138591" y="1897381"/>
            <a:ext cx="3963098" cy="45858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1600" b="1" dirty="0">
                <a:solidFill>
                  <a:schemeClr val="accent1"/>
                </a:solidFill>
                <a:latin typeface="Epilogue" pitchFamily="2" charset="0"/>
              </a:rPr>
              <a:t>Bande cyclable suggérée (Ocre)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  <a:latin typeface="Epilogue" pitchFamily="2" charset="0"/>
              </a:rPr>
              <a:t>Rue du </a:t>
            </a:r>
            <a:r>
              <a:rPr lang="fr-FR" sz="1600" dirty="0" err="1">
                <a:solidFill>
                  <a:schemeClr val="accent1"/>
                </a:solidFill>
                <a:latin typeface="Epilogue" pitchFamily="2" charset="0"/>
              </a:rPr>
              <a:t>Cortil</a:t>
            </a:r>
            <a:endParaRPr lang="fr-FR" sz="1600" dirty="0">
              <a:solidFill>
                <a:schemeClr val="accent1"/>
              </a:solidFill>
              <a:latin typeface="Epilogue" pitchFamily="2" charset="0"/>
            </a:endParaRP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  <a:latin typeface="Epilogue" pitchFamily="2" charset="0"/>
              </a:rPr>
              <a:t>Rue Saint-Sauveur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  <a:latin typeface="Epilogue" pitchFamily="2" charset="0"/>
              </a:rPr>
              <a:t>Rue du Centre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  <a:latin typeface="Epilogue" pitchFamily="2" charset="0"/>
              </a:rPr>
              <a:t>Rue des Ecoles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  <a:latin typeface="Epilogue" pitchFamily="2" charset="0"/>
              </a:rPr>
              <a:t>Rue de la Justice de Paix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  <a:latin typeface="Epilogue" pitchFamily="2" charset="0"/>
              </a:rPr>
              <a:t>Rue du Pont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  <a:latin typeface="Epilogue" pitchFamily="2" charset="0"/>
              </a:rPr>
              <a:t>Chemin de </a:t>
            </a:r>
            <a:r>
              <a:rPr lang="fr-FR" sz="1600" dirty="0" err="1">
                <a:solidFill>
                  <a:schemeClr val="accent1"/>
                </a:solidFill>
                <a:latin typeface="Epilogue" pitchFamily="2" charset="0"/>
              </a:rPr>
              <a:t>Latinne</a:t>
            </a:r>
            <a:endParaRPr lang="fr-FR" sz="1600" dirty="0">
              <a:solidFill>
                <a:schemeClr val="accent1"/>
              </a:solidFill>
              <a:latin typeface="Epilogue" pitchFamily="2" charset="0"/>
            </a:endParaRP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fr-FR" sz="1600" dirty="0">
                <a:solidFill>
                  <a:schemeClr val="accent1"/>
                </a:solidFill>
                <a:latin typeface="Epilogue" pitchFamily="2" charset="0"/>
              </a:rPr>
              <a:t>Rue Saint-Pierre</a:t>
            </a:r>
          </a:p>
          <a:p>
            <a:pPr>
              <a:spcAft>
                <a:spcPts val="1200"/>
              </a:spcAft>
            </a:pPr>
            <a:r>
              <a:rPr lang="fr-FR" sz="1600" b="1" dirty="0">
                <a:solidFill>
                  <a:schemeClr val="accent1"/>
                </a:solidFill>
                <a:latin typeface="Epilogue" pitchFamily="2" charset="0"/>
              </a:rPr>
              <a:t> Bande cyclable suggérée (chevrons)</a:t>
            </a:r>
          </a:p>
          <a:p>
            <a:pPr>
              <a:spcAft>
                <a:spcPts val="1200"/>
              </a:spcAft>
            </a:pPr>
            <a:r>
              <a:rPr lang="fr-FR" sz="1600" dirty="0">
                <a:solidFill>
                  <a:schemeClr val="accent1"/>
                </a:solidFill>
                <a:latin typeface="Epilogue" pitchFamily="2" charset="0"/>
              </a:rPr>
              <a:t>Carrefours et passages à sécuriser sur les voiries</a:t>
            </a:r>
          </a:p>
        </p:txBody>
      </p:sp>
    </p:spTree>
    <p:extLst>
      <p:ext uri="{BB962C8B-B14F-4D97-AF65-F5344CB8AC3E}">
        <p14:creationId xmlns:p14="http://schemas.microsoft.com/office/powerpoint/2010/main" val="395944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158045" y="-169964"/>
            <a:ext cx="9326880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354" b="1" dirty="0"/>
              <a:t>Cas particuliers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243DB1-5EBA-498E-A6C0-CEE2D7416561}"/>
              </a:ext>
            </a:extLst>
          </p:cNvPr>
          <p:cNvSpPr txBox="1"/>
          <p:nvPr/>
        </p:nvSpPr>
        <p:spPr>
          <a:xfrm>
            <a:off x="733779" y="1504890"/>
            <a:ext cx="4090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2400" dirty="0">
                <a:solidFill>
                  <a:schemeClr val="accent1"/>
                </a:solidFill>
                <a:latin typeface="Epilogue" pitchFamily="2" charset="0"/>
              </a:rPr>
              <a:t>Traversée d’</a:t>
            </a:r>
            <a:r>
              <a:rPr lang="fr-FR" sz="2400" dirty="0" err="1">
                <a:solidFill>
                  <a:schemeClr val="accent1"/>
                </a:solidFill>
                <a:latin typeface="Epilogue" pitchFamily="2" charset="0"/>
              </a:rPr>
              <a:t>Avennes</a:t>
            </a:r>
            <a:r>
              <a:rPr lang="fr-FR" sz="2400" dirty="0">
                <a:solidFill>
                  <a:schemeClr val="accent1"/>
                </a:solidFill>
                <a:latin typeface="Epilogue" pitchFamily="2" charset="0"/>
              </a:rPr>
              <a:t>  		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EDA206-8929-4627-AF03-EDBE8E9F08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090" y="2059362"/>
            <a:ext cx="5385563" cy="28809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2CC9E28-7145-43DB-9503-6540731AD00F}"/>
              </a:ext>
            </a:extLst>
          </p:cNvPr>
          <p:cNvSpPr txBox="1"/>
          <p:nvPr/>
        </p:nvSpPr>
        <p:spPr>
          <a:xfrm>
            <a:off x="457582" y="5002353"/>
            <a:ext cx="5102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Problématique piéton/ vélo –</a:t>
            </a:r>
          </a:p>
          <a:p>
            <a:pPr algn="ctr"/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 demande un aménagement global</a:t>
            </a:r>
            <a:endParaRPr lang="fr-BE" dirty="0">
              <a:solidFill>
                <a:schemeClr val="accent1"/>
              </a:solidFill>
              <a:latin typeface="Epilogue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A3BFFE-A227-4ACA-AD52-674BC62E1F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2304813"/>
            <a:ext cx="3795388" cy="263553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FBB1A6-F90C-4062-9671-34C36557F23D}"/>
              </a:ext>
            </a:extLst>
          </p:cNvPr>
          <p:cNvSpPr txBox="1"/>
          <p:nvPr/>
        </p:nvSpPr>
        <p:spPr>
          <a:xfrm>
            <a:off x="7497215" y="5033914"/>
            <a:ext cx="373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Rénovation du revêtement endommagé</a:t>
            </a:r>
            <a:endParaRPr lang="fr-BE" dirty="0">
              <a:solidFill>
                <a:schemeClr val="accent1"/>
              </a:solidFill>
              <a:latin typeface="Epilogue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5539DC-0EEE-4192-9D14-243A9A585D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76135" y="2304813"/>
            <a:ext cx="2393245" cy="263553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CEB218B-75A4-4B8E-8638-79648FBD2B3F}"/>
              </a:ext>
            </a:extLst>
          </p:cNvPr>
          <p:cNvSpPr txBox="1"/>
          <p:nvPr/>
        </p:nvSpPr>
        <p:spPr>
          <a:xfrm>
            <a:off x="5937955" y="1313004"/>
            <a:ext cx="613142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sz="2400" dirty="0">
                <a:solidFill>
                  <a:schemeClr val="accent1"/>
                </a:solidFill>
                <a:latin typeface="Epilogue" pitchFamily="2" charset="0"/>
              </a:rPr>
              <a:t>Chemin de remembrement 	</a:t>
            </a:r>
            <a:r>
              <a:rPr lang="fr-FR" sz="2000" dirty="0">
                <a:solidFill>
                  <a:schemeClr val="accent1"/>
                </a:solidFill>
                <a:latin typeface="Epilogue" pitchFamily="2" charset="0"/>
              </a:rPr>
              <a:t>    </a:t>
            </a: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 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dirty="0" err="1">
                <a:solidFill>
                  <a:schemeClr val="accent1"/>
                </a:solidFill>
                <a:latin typeface="Epilogue" pitchFamily="2" charset="0"/>
              </a:rPr>
              <a:t>Tourinne</a:t>
            </a:r>
            <a:r>
              <a:rPr lang="fr-FR" dirty="0">
                <a:solidFill>
                  <a:schemeClr val="accent1"/>
                </a:solidFill>
                <a:latin typeface="Epilogue" pitchFamily="2" charset="0"/>
              </a:rPr>
              <a:t>-Braives 		Rue de la Tombe</a:t>
            </a:r>
            <a:endParaRPr lang="fr-FR" sz="2000" dirty="0">
              <a:solidFill>
                <a:schemeClr val="accent1"/>
              </a:solidFill>
              <a:latin typeface="Epilogue" pitchFamily="2" charset="0"/>
            </a:endParaRPr>
          </a:p>
          <a:p>
            <a:pPr algn="ctr">
              <a:spcAft>
                <a:spcPts val="1200"/>
              </a:spcAft>
            </a:pPr>
            <a:r>
              <a:rPr lang="fr-FR" sz="2400" dirty="0">
                <a:solidFill>
                  <a:schemeClr val="accent1"/>
                </a:solidFill>
                <a:latin typeface="Epilogue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667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101600" y="66279"/>
            <a:ext cx="9326880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354" b="1" dirty="0"/>
              <a:t>Poste panneaux et stationnement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243DB1-5EBA-498E-A6C0-CEE2D7416561}"/>
              </a:ext>
            </a:extLst>
          </p:cNvPr>
          <p:cNvSpPr txBox="1"/>
          <p:nvPr/>
        </p:nvSpPr>
        <p:spPr>
          <a:xfrm>
            <a:off x="316090" y="1167419"/>
            <a:ext cx="1187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dirty="0">
                <a:solidFill>
                  <a:schemeClr val="accent1"/>
                </a:solidFill>
              </a:rPr>
              <a:t>Panneaux vélos directionnels aux carrefours-clés			Parking vélo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8E09766-9BDD-4B8F-B2FD-124A0DC8F1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706" y="1715985"/>
            <a:ext cx="3601155" cy="13197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D9DA69-B907-4B9D-A5D2-E58C80F0B0F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457" y="3172177"/>
            <a:ext cx="2482327" cy="349391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71D7EB4-08FC-408F-88E6-E3671E52612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831" y="1629084"/>
            <a:ext cx="3482939" cy="26122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7F16D1-AD9D-4F6E-B833-9A9356A5F85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8967" y="4339903"/>
            <a:ext cx="4402666" cy="232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0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203200" y="33867"/>
            <a:ext cx="11672710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000" b="1" dirty="0"/>
              <a:t>Critères: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243DB1-5EBA-498E-A6C0-CEE2D7416561}"/>
              </a:ext>
            </a:extLst>
          </p:cNvPr>
          <p:cNvSpPr txBox="1"/>
          <p:nvPr/>
        </p:nvSpPr>
        <p:spPr>
          <a:xfrm>
            <a:off x="389532" y="1309372"/>
            <a:ext cx="1130004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</a:rPr>
              <a:t>Réponse au besoin : </a:t>
            </a:r>
            <a:r>
              <a:rPr lang="fr-FR" sz="2400" dirty="0">
                <a:solidFill>
                  <a:schemeClr val="accent1"/>
                </a:solidFill>
              </a:rPr>
              <a:t>réduire la dépendance à la voiture individuelle, objectif primordial lié à la convention des maires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</a:rPr>
              <a:t>Impact attendu sur la résilience du territoire et de la société : </a:t>
            </a:r>
            <a:r>
              <a:rPr lang="fr-FR" sz="2400" dirty="0">
                <a:solidFill>
                  <a:schemeClr val="accent1"/>
                </a:solidFill>
              </a:rPr>
              <a:t>démarche de travail vers un réseau structurant (lien avec lignes de Bus Express)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</a:rPr>
              <a:t>Innovation : </a:t>
            </a:r>
            <a:r>
              <a:rPr lang="fr-FR" sz="2400" dirty="0">
                <a:solidFill>
                  <a:schemeClr val="accent1"/>
                </a:solidFill>
              </a:rPr>
              <a:t>relier de façon directe, rapide et cohérente les pôles d’intérêt</a:t>
            </a:r>
            <a:endParaRPr lang="fr-FR" sz="2400" b="1" dirty="0">
              <a:solidFill>
                <a:schemeClr val="accent1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</a:rPr>
              <a:t>Sobriété des aménagements: </a:t>
            </a:r>
          </a:p>
          <a:p>
            <a:pPr>
              <a:spcAft>
                <a:spcPts val="1200"/>
              </a:spcAft>
            </a:pPr>
            <a:r>
              <a:rPr lang="fr-FR" sz="2400" dirty="0">
                <a:solidFill>
                  <a:schemeClr val="accent1"/>
                </a:solidFill>
              </a:rPr>
              <a:t>	Réseau de 21 km utilisant des voiries et chemins existants</a:t>
            </a:r>
          </a:p>
          <a:p>
            <a:pPr>
              <a:spcAft>
                <a:spcPts val="1200"/>
              </a:spcAft>
            </a:pPr>
            <a:r>
              <a:rPr lang="fr-FR" sz="2400" dirty="0">
                <a:solidFill>
                  <a:schemeClr val="accent1"/>
                </a:solidFill>
              </a:rPr>
              <a:t>	Intervention en DR projetées (13,5 km)</a:t>
            </a:r>
          </a:p>
          <a:p>
            <a:pPr>
              <a:spcAft>
                <a:spcPts val="1200"/>
              </a:spcAft>
            </a:pPr>
            <a:r>
              <a:rPr lang="fr-FR" sz="2400" dirty="0">
                <a:solidFill>
                  <a:schemeClr val="accent1"/>
                </a:solidFill>
                <a:sym typeface="Wingdings" panose="05000000000000000000" pitchFamily="2" charset="2"/>
              </a:rPr>
              <a:t>	 Coût moyen: 60€/m de voirie ou chemin pour l’ensemble du réseau</a:t>
            </a:r>
            <a:endParaRPr lang="fr-FR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94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245109" y="-218666"/>
            <a:ext cx="9326880" cy="1464190"/>
          </a:xfrm>
        </p:spPr>
        <p:txBody>
          <a:bodyPr rtlCol="0">
            <a:normAutofit/>
          </a:bodyPr>
          <a:lstStyle/>
          <a:p>
            <a:pPr rtl="0"/>
            <a:r>
              <a:rPr lang="fr-FR" sz="4354" b="1" dirty="0"/>
              <a:t>Estimation globale du coût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985F3036-B308-47FE-B65E-E3551EAC7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09" y="906970"/>
            <a:ext cx="68302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BE" altLang="fr-FR" sz="1600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Epilogue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Projet de catégorie</a:t>
            </a:r>
            <a:r>
              <a:rPr kumimoji="0" lang="fr-BE" altLang="fr-FR" sz="16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Epilogue" pitchFamily="2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kumimoji="0" lang="fr-BE" altLang="fr-FR" sz="16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Epilogue" pitchFamily="2" charset="0"/>
                <a:ea typeface="Calibri" panose="020F0502020204030204" pitchFamily="34" charset="0"/>
                <a:cs typeface="Calibri" panose="020F0502020204030204" pitchFamily="34" charset="0"/>
              </a:rPr>
              <a:t>: catégorie 1 – mobilité douce</a:t>
            </a:r>
            <a:endParaRPr kumimoji="0" lang="fr-BE" altLang="fr-FR" sz="105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Epilogue" pitchFamily="2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699565C-A0B3-487E-902A-5A2A84D30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558600"/>
              </p:ext>
            </p:extLst>
          </p:nvPr>
        </p:nvGraphicFramePr>
        <p:xfrm>
          <a:off x="245109" y="1643045"/>
          <a:ext cx="11526343" cy="50756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41799">
                  <a:extLst>
                    <a:ext uri="{9D8B030D-6E8A-4147-A177-3AD203B41FA5}">
                      <a16:colId xmlns:a16="http://schemas.microsoft.com/office/drawing/2014/main" val="3297831634"/>
                    </a:ext>
                  </a:extLst>
                </a:gridCol>
                <a:gridCol w="1532295">
                  <a:extLst>
                    <a:ext uri="{9D8B030D-6E8A-4147-A177-3AD203B41FA5}">
                      <a16:colId xmlns:a16="http://schemas.microsoft.com/office/drawing/2014/main" val="746642660"/>
                    </a:ext>
                  </a:extLst>
                </a:gridCol>
                <a:gridCol w="1614185">
                  <a:extLst>
                    <a:ext uri="{9D8B030D-6E8A-4147-A177-3AD203B41FA5}">
                      <a16:colId xmlns:a16="http://schemas.microsoft.com/office/drawing/2014/main" val="3549884874"/>
                    </a:ext>
                  </a:extLst>
                </a:gridCol>
                <a:gridCol w="1969032">
                  <a:extLst>
                    <a:ext uri="{9D8B030D-6E8A-4147-A177-3AD203B41FA5}">
                      <a16:colId xmlns:a16="http://schemas.microsoft.com/office/drawing/2014/main" val="492915736"/>
                    </a:ext>
                  </a:extLst>
                </a:gridCol>
                <a:gridCol w="1969032">
                  <a:extLst>
                    <a:ext uri="{9D8B030D-6E8A-4147-A177-3AD203B41FA5}">
                      <a16:colId xmlns:a16="http://schemas.microsoft.com/office/drawing/2014/main" val="2329406008"/>
                    </a:ext>
                  </a:extLst>
                </a:gridCol>
              </a:tblGrid>
              <a:tr h="24279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Estimation globale des coûts par phase</a:t>
                      </a:r>
                      <a:endParaRPr lang="fr-BE" sz="14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>
                          <a:effectLst/>
                          <a:latin typeface="Epilogue" pitchFamily="2" charset="0"/>
                        </a:rPr>
                        <a:t>Quantité</a:t>
                      </a:r>
                      <a:endParaRPr lang="fr-BE" sz="14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>
                          <a:effectLst/>
                          <a:latin typeface="Epilogue" pitchFamily="2" charset="0"/>
                        </a:rPr>
                        <a:t>Montant HTVA</a:t>
                      </a:r>
                      <a:endParaRPr lang="fr-BE" sz="14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>
                          <a:effectLst/>
                        </a:rPr>
                        <a:t>Sources de financement</a:t>
                      </a:r>
                      <a:endParaRPr lang="fr-BE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 anchor="ctr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89536"/>
                  </a:ext>
                </a:extLst>
              </a:tr>
              <a:tr h="244989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>
                          <a:effectLst/>
                          <a:latin typeface="Epilogue" pitchFamily="2" charset="0"/>
                        </a:rPr>
                        <a:t>DR (80%)</a:t>
                      </a:r>
                      <a:endParaRPr lang="fr-BE" sz="14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>
                          <a:effectLst/>
                          <a:latin typeface="Epilogue" pitchFamily="2" charset="0"/>
                        </a:rPr>
                        <a:t>Commune</a:t>
                      </a:r>
                      <a:endParaRPr lang="fr-BE" sz="14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 anchor="ctr"/>
                </a:tc>
                <a:extLst>
                  <a:ext uri="{0D108BD9-81ED-4DB2-BD59-A6C34878D82A}">
                    <a16:rowId xmlns:a16="http://schemas.microsoft.com/office/drawing/2014/main" val="2082528358"/>
                  </a:ext>
                </a:extLst>
              </a:tr>
              <a:tr h="24498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1. Bandes cyclables suggérées + marquages au sol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76508"/>
                  </a:ext>
                </a:extLst>
              </a:tr>
              <a:tr h="25563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Bande cyclable suggérée en marquage ESPH</a:t>
                      </a:r>
                      <a:endParaRPr lang="fr-BE" sz="1800" b="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+/- 7.400 m²</a:t>
                      </a:r>
                      <a:endParaRPr lang="fr-BE" sz="20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300.000€ </a:t>
                      </a:r>
                      <a:endParaRPr lang="fr-BE" sz="20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extLst>
                  <a:ext uri="{0D108BD9-81ED-4DB2-BD59-A6C34878D82A}">
                    <a16:rowId xmlns:a16="http://schemas.microsoft.com/office/drawing/2014/main" val="3824663951"/>
                  </a:ext>
                </a:extLst>
              </a:tr>
              <a:tr h="23706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Marquage chevron</a:t>
                      </a:r>
                      <a:endParaRPr lang="fr-BE" sz="1800" b="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+/- 618 pcs</a:t>
                      </a:r>
                      <a:endParaRPr lang="fr-BE" sz="20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45.000€</a:t>
                      </a:r>
                      <a:endParaRPr lang="fr-BE" sz="20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extLst>
                  <a:ext uri="{0D108BD9-81ED-4DB2-BD59-A6C34878D82A}">
                    <a16:rowId xmlns:a16="http://schemas.microsoft.com/office/drawing/2014/main" val="3130617796"/>
                  </a:ext>
                </a:extLst>
              </a:tr>
              <a:tr h="21001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Marquage vélo</a:t>
                      </a:r>
                      <a:endParaRPr lang="fr-BE" sz="1800" b="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+/- 471 pcs</a:t>
                      </a:r>
                      <a:endParaRPr lang="fr-BE" sz="20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45.000€</a:t>
                      </a:r>
                      <a:endParaRPr lang="fr-BE" sz="20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extLst>
                  <a:ext uri="{0D108BD9-81ED-4DB2-BD59-A6C34878D82A}">
                    <a16:rowId xmlns:a16="http://schemas.microsoft.com/office/drawing/2014/main" val="917864177"/>
                  </a:ext>
                </a:extLst>
              </a:tr>
              <a:tr h="24498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2. Liaison </a:t>
                      </a:r>
                      <a:r>
                        <a:rPr lang="fr-FR" sz="1400" kern="150" dirty="0" err="1">
                          <a:effectLst/>
                          <a:latin typeface="Epilogue" pitchFamily="2" charset="0"/>
                        </a:rPr>
                        <a:t>Tourinne</a:t>
                      </a: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 – Chaussée de Tirlemont (Chemin de Braives) + rue de la Tombe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303281"/>
                  </a:ext>
                </a:extLst>
              </a:tr>
              <a:tr h="145606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Réfection du chemin de remembrement en béton</a:t>
                      </a:r>
                      <a:endParaRPr lang="fr-BE" sz="1800" b="0" kern="150" dirty="0">
                        <a:effectLst/>
                        <a:latin typeface="Epilogue" pitchFamily="2" charset="0"/>
                      </a:endParaRP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Déblais</a:t>
                      </a:r>
                      <a:endParaRPr lang="fr-BE" sz="1800" b="0" kern="150" dirty="0">
                        <a:effectLst/>
                        <a:latin typeface="Epilogue" pitchFamily="2" charset="0"/>
                      </a:endParaRP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Démolition de la dalle existante</a:t>
                      </a:r>
                      <a:endParaRPr lang="fr-BE" sz="1800" b="0" kern="150" dirty="0">
                        <a:effectLst/>
                        <a:latin typeface="Epilogue" pitchFamily="2" charset="0"/>
                      </a:endParaRP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Evacuation</a:t>
                      </a:r>
                      <a:endParaRPr lang="fr-BE" sz="1800" b="0" kern="150" dirty="0">
                        <a:effectLst/>
                        <a:latin typeface="Epilogue" pitchFamily="2" charset="0"/>
                      </a:endParaRP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Remblais</a:t>
                      </a:r>
                      <a:endParaRPr lang="fr-BE" sz="1800" b="0" kern="150" dirty="0">
                        <a:effectLst/>
                        <a:latin typeface="Epilogue" pitchFamily="2" charset="0"/>
                      </a:endParaRPr>
                    </a:p>
                    <a:p>
                      <a:pPr marL="742950" lvl="1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Bi-bande en béton 2 x 1 m</a:t>
                      </a:r>
                      <a:endParaRPr lang="fr-BE" sz="1800" b="0" kern="150" dirty="0">
                        <a:effectLst/>
                        <a:latin typeface="Epilogue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650 m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100.000€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extLst>
                  <a:ext uri="{0D108BD9-81ED-4DB2-BD59-A6C34878D82A}">
                    <a16:rowId xmlns:a16="http://schemas.microsoft.com/office/drawing/2014/main" val="2457295113"/>
                  </a:ext>
                </a:extLst>
              </a:tr>
              <a:tr h="21001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Réfection rue de la Tombe</a:t>
                      </a:r>
                      <a:endParaRPr lang="fr-BE" sz="1800" b="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25 m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7.500€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extLst>
                  <a:ext uri="{0D108BD9-81ED-4DB2-BD59-A6C34878D82A}">
                    <a16:rowId xmlns:a16="http://schemas.microsoft.com/office/drawing/2014/main" val="112415110"/>
                  </a:ext>
                </a:extLst>
              </a:tr>
              <a:tr h="6010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3. Aménagement du carrefour rue de la Justice de Paix – rue de Villers – rue de </a:t>
                      </a:r>
                      <a:r>
                        <a:rPr lang="fr-FR" sz="1400" kern="150" dirty="0" err="1">
                          <a:effectLst/>
                          <a:latin typeface="Epilogue" pitchFamily="2" charset="0"/>
                        </a:rPr>
                        <a:t>Moxhe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+/- 1.000 m²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200.000€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extLst>
                  <a:ext uri="{0D108BD9-81ED-4DB2-BD59-A6C34878D82A}">
                    <a16:rowId xmlns:a16="http://schemas.microsoft.com/office/drawing/2014/main" val="2370982802"/>
                  </a:ext>
                </a:extLst>
              </a:tr>
              <a:tr h="2449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1.3 Signalétique / stationnement</a:t>
                      </a:r>
                      <a:endParaRPr lang="fr-BE" sz="1600" b="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30.000€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extLst>
                  <a:ext uri="{0D108BD9-81ED-4DB2-BD59-A6C34878D82A}">
                    <a16:rowId xmlns:a16="http://schemas.microsoft.com/office/drawing/2014/main" val="4043590143"/>
                  </a:ext>
                </a:extLst>
              </a:tr>
              <a:tr h="2449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kern="150" dirty="0">
                          <a:effectLst/>
                          <a:latin typeface="Epilogue" pitchFamily="2" charset="0"/>
                        </a:rPr>
                        <a:t>1.4 Frais d’étude (10%)</a:t>
                      </a:r>
                      <a:endParaRPr lang="fr-BE" sz="1600" b="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72.750€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8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extLst>
                  <a:ext uri="{0D108BD9-81ED-4DB2-BD59-A6C34878D82A}">
                    <a16:rowId xmlns:a16="http://schemas.microsoft.com/office/drawing/2014/main" val="2330413595"/>
                  </a:ext>
                </a:extLst>
              </a:tr>
              <a:tr h="31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Total HTVA</a:t>
                      </a:r>
                      <a:endParaRPr lang="fr-BE" sz="14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4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50" dirty="0">
                          <a:effectLst/>
                          <a:latin typeface="Epilogue" pitchFamily="2" charset="0"/>
                        </a:rPr>
                        <a:t>800.250€</a:t>
                      </a:r>
                      <a:endParaRPr lang="fr-BE" sz="1400" b="1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400" b="1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400" b="1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extLst>
                  <a:ext uri="{0D108BD9-81ED-4DB2-BD59-A6C34878D82A}">
                    <a16:rowId xmlns:a16="http://schemas.microsoft.com/office/drawing/2014/main" val="4214203631"/>
                  </a:ext>
                </a:extLst>
              </a:tr>
              <a:tr h="314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Total TVAC</a:t>
                      </a:r>
                      <a:endParaRPr lang="fr-BE" sz="14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  <a:latin typeface="Epilogue" pitchFamily="2" charset="0"/>
                        </a:rPr>
                        <a:t> </a:t>
                      </a:r>
                      <a:endParaRPr lang="fr-BE" sz="1400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50" dirty="0">
                          <a:effectLst/>
                          <a:latin typeface="Epilogue" pitchFamily="2" charset="0"/>
                        </a:rPr>
                        <a:t>968.302,5€</a:t>
                      </a:r>
                      <a:endParaRPr lang="fr-BE" sz="1400" b="1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50" dirty="0">
                          <a:effectLst/>
                          <a:latin typeface="Epilogue" pitchFamily="2" charset="0"/>
                        </a:rPr>
                        <a:t>680.000€</a:t>
                      </a:r>
                      <a:endParaRPr lang="fr-BE" sz="1400" b="1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50" dirty="0">
                          <a:effectLst/>
                          <a:latin typeface="Epilogue" pitchFamily="2" charset="0"/>
                        </a:rPr>
                        <a:t>288.302,5€</a:t>
                      </a:r>
                      <a:endParaRPr lang="fr-BE" sz="1400" b="1" kern="150" dirty="0">
                        <a:effectLst/>
                        <a:latin typeface="Epilogue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56" marR="66756" marT="0" marB="0"/>
                </a:tc>
                <a:extLst>
                  <a:ext uri="{0D108BD9-81ED-4DB2-BD59-A6C34878D82A}">
                    <a16:rowId xmlns:a16="http://schemas.microsoft.com/office/drawing/2014/main" val="1218581341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:a16="http://schemas.microsoft.com/office/drawing/2014/main" id="{35E27F51-87F6-46BC-9D49-13BF003B8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09" y="1245524"/>
            <a:ext cx="80973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BE" altLang="fr-FR" sz="1600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Epilogue" pitchFamily="2" charset="0"/>
                <a:ea typeface="Calibri" panose="020F0502020204030204" pitchFamily="34" charset="0"/>
                <a:cs typeface="Calibri" panose="020F0502020204030204" pitchFamily="34" charset="0"/>
              </a:rPr>
              <a:t>Subventionnement</a:t>
            </a:r>
            <a:r>
              <a:rPr kumimoji="0" lang="fr-BE" altLang="fr-FR" sz="1600" b="1" i="0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Epilogue" pitchFamily="2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600" kern="150" dirty="0">
                <a:solidFill>
                  <a:schemeClr val="accent1"/>
                </a:solidFill>
                <a:latin typeface="Epilogue" pitchFamily="2" charset="0"/>
              </a:rPr>
              <a:t>80% avec un plafond de subside de maximum 680.000 €</a:t>
            </a:r>
            <a:endParaRPr lang="fr-BE" sz="2000" kern="150" dirty="0">
              <a:solidFill>
                <a:schemeClr val="accent1"/>
              </a:solidFill>
              <a:latin typeface="Epilogue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BE" altLang="fr-FR" sz="1600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Epilogue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BE" altLang="fr-FR" sz="105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Epilogu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36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6A39D6-0C20-471E-B297-63F490CD4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Avez-vous des questions ? </a:t>
            </a:r>
          </a:p>
        </p:txBody>
      </p:sp>
    </p:spTree>
    <p:extLst>
      <p:ext uri="{BB962C8B-B14F-4D97-AF65-F5344CB8AC3E}">
        <p14:creationId xmlns:p14="http://schemas.microsoft.com/office/powerpoint/2010/main" val="1601579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FR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36549"/>
      </a:accent1>
      <a:accent2>
        <a:srgbClr val="41544E"/>
      </a:accent2>
      <a:accent3>
        <a:srgbClr val="7E9D5D"/>
      </a:accent3>
      <a:accent4>
        <a:srgbClr val="000000"/>
      </a:accent4>
      <a:accent5>
        <a:srgbClr val="587F41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W_templates 18.05" id="{62F2C42E-52F1-47CE-A436-0FEE67C4740D}" vid="{F4D120CD-34DC-4B26-9206-A0EAB8A88613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DD76B6D0E1A04B8B7AD197B16CD96B" ma:contentTypeVersion="14" ma:contentTypeDescription="Een nieuw document maken." ma:contentTypeScope="" ma:versionID="e019ab45057bd5f6c5d79fe50ba0246a">
  <xsd:schema xmlns:xsd="http://www.w3.org/2001/XMLSchema" xmlns:xs="http://www.w3.org/2001/XMLSchema" xmlns:p="http://schemas.microsoft.com/office/2006/metadata/properties" xmlns:ns2="89c7a9bd-864e-4c1b-ae3d-03d6b54e87f9" xmlns:ns3="93230c70-f803-4c9e-b6f2-8b67b7ea0129" targetNamespace="http://schemas.microsoft.com/office/2006/metadata/properties" ma:root="true" ma:fieldsID="e3f9691c9e0a96d536131953070271db" ns2:_="" ns3:_="">
    <xsd:import namespace="89c7a9bd-864e-4c1b-ae3d-03d6b54e87f9"/>
    <xsd:import namespace="93230c70-f803-4c9e-b6f2-8b67b7ea01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c7a9bd-864e-4c1b-ae3d-03d6b54e87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Afbeeldingtags" ma:readOnly="false" ma:fieldId="{5cf76f15-5ced-4ddc-b409-7134ff3c332f}" ma:taxonomyMulti="true" ma:sspId="3284bf62-6a83-4560-a046-81e0f48850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230c70-f803-4c9e-b6f2-8b67b7ea012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a0b70b9-5c0e-4fca-b343-6610c0d61ce2}" ma:internalName="TaxCatchAll" ma:showField="CatchAllData" ma:web="93230c70-f803-4c9e-b6f2-8b67b7ea01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c7a9bd-864e-4c1b-ae3d-03d6b54e87f9">
      <Terms xmlns="http://schemas.microsoft.com/office/infopath/2007/PartnerControls"/>
    </lcf76f155ced4ddcb4097134ff3c332f>
    <TaxCatchAll xmlns="93230c70-f803-4c9e-b6f2-8b67b7ea0129" xsi:nil="true"/>
  </documentManagement>
</p:properties>
</file>

<file path=customXml/itemProps1.xml><?xml version="1.0" encoding="utf-8"?>
<ds:datastoreItem xmlns:ds="http://schemas.openxmlformats.org/officeDocument/2006/customXml" ds:itemID="{F5423EFE-3A56-4058-BC3C-4E4078FED1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c7a9bd-864e-4c1b-ae3d-03d6b54e87f9"/>
    <ds:schemaRef ds:uri="93230c70-f803-4c9e-b6f2-8b67b7ea01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D0E8AA-AAAE-40D2-9EDB-23B21353B9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494EA8-E0EB-45E6-9331-40BF0FDAAC7F}">
  <ds:schemaRefs>
    <ds:schemaRef ds:uri="http://schemas.microsoft.com/office/2006/metadata/properties"/>
    <ds:schemaRef ds:uri="http://schemas.microsoft.com/office/infopath/2007/PartnerControls"/>
    <ds:schemaRef ds:uri="89c7a9bd-864e-4c1b-ae3d-03d6b54e87f9"/>
    <ds:schemaRef ds:uri="93230c70-f803-4c9e-b6f2-8b67b7ea012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FRW_modèle_Utilisation sans externes</Template>
  <TotalTime>542</TotalTime>
  <Words>1055</Words>
  <Application>Microsoft Office PowerPoint</Application>
  <PresentationFormat>Grand écran</PresentationFormat>
  <Paragraphs>274</Paragraphs>
  <Slides>25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4" baseType="lpstr">
      <vt:lpstr>Abhaya Libre</vt:lpstr>
      <vt:lpstr>Abhaya Libre Medium</vt:lpstr>
      <vt:lpstr>Arial</vt:lpstr>
      <vt:lpstr>Calibri</vt:lpstr>
      <vt:lpstr>Epilogue</vt:lpstr>
      <vt:lpstr>Epilogue Light</vt:lpstr>
      <vt:lpstr>Epilogue Medium</vt:lpstr>
      <vt:lpstr>Times New Roman</vt:lpstr>
      <vt:lpstr>Thème Office</vt:lpstr>
      <vt:lpstr>27/02/2023 – Conseil communal FP 2.1 Création d’un réseau de voies lentes</vt:lpstr>
      <vt:lpstr>Présentation PowerPoint</vt:lpstr>
      <vt:lpstr>Base de la fiche </vt:lpstr>
      <vt:lpstr>Construction du projet </vt:lpstr>
      <vt:lpstr>1èrE étape: volet cyclable (février mars 2022)</vt:lpstr>
      <vt:lpstr>Résultat du travail</vt:lpstr>
      <vt:lpstr>2ème étape: volet piéton dans les villages      (été 2022)</vt:lpstr>
      <vt:lpstr>Présentation PowerPoint</vt:lpstr>
      <vt:lpstr>Problématiques piétons / vélo</vt:lpstr>
      <vt:lpstr>Aménagements déjà réalisés</vt:lpstr>
      <vt:lpstr>Tronçons aménagés / en cours</vt:lpstr>
      <vt:lpstr>Aménagements planifiés au PIC-PIMACI</vt:lpstr>
      <vt:lpstr>Présentation PowerPoint</vt:lpstr>
      <vt:lpstr>Tronçons PIMACI et PIC 2022-2024</vt:lpstr>
      <vt:lpstr>Tronçons PIMACI et PIC 2022-2024 et ultérieur</vt:lpstr>
      <vt:lpstr>Réseau Global</vt:lpstr>
      <vt:lpstr>La demande de subsides</vt:lpstr>
      <vt:lpstr>Tronçons DR</vt:lpstr>
      <vt:lpstr>Type d’aménagement proposé</vt:lpstr>
      <vt:lpstr>Tronçons DR</vt:lpstr>
      <vt:lpstr>Cas particuliers </vt:lpstr>
      <vt:lpstr>Poste panneaux et stationnement</vt:lpstr>
      <vt:lpstr>Critères:</vt:lpstr>
      <vt:lpstr>Estimation globale du coût</vt:lpstr>
      <vt:lpstr>Avez-vous des questions 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MARON Aurélie</dc:creator>
  <cp:lastModifiedBy>Caroline Jacques</cp:lastModifiedBy>
  <cp:revision>180</cp:revision>
  <cp:lastPrinted>2022-06-14T07:45:36Z</cp:lastPrinted>
  <dcterms:created xsi:type="dcterms:W3CDTF">2022-06-11T12:11:59Z</dcterms:created>
  <dcterms:modified xsi:type="dcterms:W3CDTF">2023-02-27T16:14:38Z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0x010100E7DD76B6D0E1A04B8B7AD197B16CD96B</vt:lpwstr>
  </property>
  <property fmtid="{D5CDD505-2E9C-101B-9397-08002B2CF9AE}" pid="3" name="MediaServiceImageTags">
    <vt:lpwstr/>
  </property>
</Properties>
</file>