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presProps.xml" ContentType="application/vnd.openxmlformats-officedocument.presentationml.presPro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9" r:id="rId6"/>
    <p:sldMasterId id="2147483661" r:id="rId7"/>
    <p:sldMasterId id="2147483663" r:id="rId8"/>
    <p:sldMasterId id="2147483665" r:id="rId9"/>
    <p:sldMasterId id="2147483667" r:id="rId10"/>
    <p:sldMasterId id="2147483669" r:id="rId11"/>
    <p:sldMasterId id="2147483671" r:id="rId12"/>
  </p:sldMasterIdLst>
  <p:sldIdLst>
    <p:sldId id="256" r:id="rId13"/>
    <p:sldId id="257" r:id="rId14"/>
    <p:sldId id="258" r:id="rId15"/>
    <p:sldId id="259" r:id="rId16"/>
    <p:sldId id="260" r:id="rId17"/>
    <p:sldId id="261" r:id="rId18"/>
    <p:sldId id="262" r:id="rId19"/>
    <p:sldId id="263" r:id="rId20"/>
    <p:sldId id="264" r:id="rId21"/>
    <p:sldId id="265" r:id="rId22"/>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e de titre">
    <p:spTree>
      <p:nvGrpSpPr>
        <p:cNvPr id="1" name=""/>
        <p:cNvGrpSpPr/>
        <p:nvPr/>
      </p:nvGrpSpPr>
      <p:grpSpPr>
        <a:xfrm>
          <a:off x="0" y="0"/>
          <a:ext cx="0" cy="0"/>
          <a:chOff x="0" y="0"/>
          <a:chExt cx="0" cy="0"/>
        </a:xfrm>
      </p:grpSpPr>
      <p:sp>
        <p:nvSpPr>
          <p:cNvPr id="9" name="PlaceHolder 1"/>
          <p:cNvSpPr>
            <a:spLocks noGrp="1"/>
          </p:cNvSpPr>
          <p:nvPr>
            <p:ph type="title"/>
          </p:nvPr>
        </p:nvSpPr>
        <p:spPr>
          <a:xfrm>
            <a:off x="253080" y="1123920"/>
            <a:ext cx="2946960" cy="460080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orbel"/>
            </a:endParaRPr>
          </a:p>
        </p:txBody>
      </p:sp>
      <p:sp>
        <p:nvSpPr>
          <p:cNvPr id="10" name="PlaceHolder 2"/>
          <p:cNvSpPr>
            <a:spLocks noGrp="1"/>
          </p:cNvSpPr>
          <p:nvPr>
            <p:ph type="subTitle"/>
          </p:nvPr>
        </p:nvSpPr>
        <p:spPr>
          <a:xfrm>
            <a:off x="3869280" y="864000"/>
            <a:ext cx="7314840" cy="5120280"/>
          </a:xfrm>
          <a:prstGeom prst="rect">
            <a:avLst/>
          </a:prstGeom>
          <a:noFill/>
          <a:ln w="0">
            <a:noFill/>
          </a:ln>
        </p:spPr>
        <p:txBody>
          <a:bodyPr lIns="0" rIns="0" tIns="0" bIns="0" anchor="ctr">
            <a:noAutofit/>
          </a:bodyPr>
          <a:p>
            <a:pPr indent="0" algn="ctr">
              <a:buNone/>
            </a:pPr>
            <a:endParaRPr b="0" lang="fr-BE" sz="3200" strike="noStrike" u="none">
              <a:solidFill>
                <a:srgbClr val="000000"/>
              </a:solidFill>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87455878-4374-4136-97B8-240391E7C8B7}" type="slidenum">
              <a:t>&lt;#&gt;</a:t>
            </a:fld>
          </a:p>
        </p:txBody>
      </p:sp>
      <p:sp>
        <p:nvSpPr>
          <p:cNvPr id="6" name="PlaceHolder 5"/>
          <p:cNvSpPr>
            <a:spLocks noGrp="1"/>
          </p:cNvSpPr>
          <p:nvPr>
            <p:ph type="dt" idx="1"/>
          </p:nvPr>
        </p:nvSpPr>
        <p:spPr/>
        <p:txBody>
          <a:bodyPr/>
          <a:p>
            <a:r>
              <a:rPr lang="fr-B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re et texte vertical">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96900F90-80A6-43A9-9902-BC6B1F0CD25A}" type="slidenum">
              <a:t>&lt;#&gt;</a:t>
            </a:fld>
          </a:p>
        </p:txBody>
      </p:sp>
      <p:sp>
        <p:nvSpPr>
          <p:cNvPr id="4" name="PlaceHolder 3"/>
          <p:cNvSpPr>
            <a:spLocks noGrp="1"/>
          </p:cNvSpPr>
          <p:nvPr>
            <p:ph type="dt" idx="4"/>
          </p:nvPr>
        </p:nvSpPr>
        <p:spPr/>
        <p:txBody>
          <a:bodyPr/>
          <a:p>
            <a:r>
              <a:rPr lang="fr-B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itre vertical et text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F5680205-DD33-4BA9-A47C-62781FD94A58}" type="slidenum">
              <a:t>&lt;#&gt;</a:t>
            </a:fld>
          </a:p>
        </p:txBody>
      </p:sp>
      <p:sp>
        <p:nvSpPr>
          <p:cNvPr id="4" name="PlaceHolder 3"/>
          <p:cNvSpPr>
            <a:spLocks noGrp="1"/>
          </p:cNvSpPr>
          <p:nvPr>
            <p:ph type="dt" idx="7"/>
          </p:nvPr>
        </p:nvSpPr>
        <p:spPr/>
        <p:txBody>
          <a:bodyPr/>
          <a:p>
            <a:r>
              <a:rPr lang="fr-B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spTree>
      <p:nvGrpSpPr>
        <p:cNvPr id="1" name=""/>
        <p:cNvGrpSpPr/>
        <p:nvPr/>
      </p:nvGrpSpPr>
      <p:grpSpPr>
        <a:xfrm>
          <a:off x="0" y="0"/>
          <a:ext cx="0" cy="0"/>
          <a:chOff x="0" y="0"/>
          <a:chExt cx="0" cy="0"/>
        </a:xfrm>
      </p:grpSpPr>
      <p:sp>
        <p:nvSpPr>
          <p:cNvPr id="32" name="PlaceHolder 1"/>
          <p:cNvSpPr>
            <a:spLocks noGrp="1"/>
          </p:cNvSpPr>
          <p:nvPr>
            <p:ph type="title"/>
          </p:nvPr>
        </p:nvSpPr>
        <p:spPr>
          <a:xfrm>
            <a:off x="253080" y="1123920"/>
            <a:ext cx="2946960" cy="460080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orbel"/>
            </a:endParaRPr>
          </a:p>
        </p:txBody>
      </p:sp>
      <p:sp>
        <p:nvSpPr>
          <p:cNvPr id="33" name="PlaceHolder 2"/>
          <p:cNvSpPr>
            <a:spLocks noGrp="1"/>
          </p:cNvSpPr>
          <p:nvPr>
            <p:ph/>
          </p:nvPr>
        </p:nvSpPr>
        <p:spPr>
          <a:xfrm>
            <a:off x="3869280" y="864000"/>
            <a:ext cx="7314840" cy="5120280"/>
          </a:xfrm>
          <a:prstGeom prst="rect">
            <a:avLst/>
          </a:prstGeom>
          <a:noFill/>
          <a:ln w="0">
            <a:noFill/>
          </a:ln>
        </p:spPr>
        <p:txBody>
          <a:bodyPr lIns="0" rIns="0" tIns="0" bIns="0" anchor="t">
            <a:normAutofit/>
          </a:bodyPr>
          <a:p>
            <a:pPr indent="0">
              <a:lnSpc>
                <a:spcPct val="90000"/>
              </a:lnSpc>
              <a:spcBef>
                <a:spcPts val="1417"/>
              </a:spcBef>
              <a:buNone/>
            </a:pPr>
            <a:endParaRPr b="0" lang="en-US" sz="2000" strike="noStrike" u="none">
              <a:solidFill>
                <a:schemeClr val="dk1">
                  <a:lumMod val="65000"/>
                  <a:lumOff val="35000"/>
                </a:schemeClr>
              </a:solidFill>
              <a:uFillTx/>
              <a:latin typeface="Corbe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05264A1D-885F-42F1-AAD4-D324DF586458}" type="slidenum">
              <a:t>&lt;#&gt;</a:t>
            </a:fld>
          </a:p>
        </p:txBody>
      </p:sp>
      <p:sp>
        <p:nvSpPr>
          <p:cNvPr id="6" name="PlaceHolder 5"/>
          <p:cNvSpPr>
            <a:spLocks noGrp="1"/>
          </p:cNvSpPr>
          <p:nvPr>
            <p:ph type="dt" idx="10"/>
          </p:nvPr>
        </p:nvSpPr>
        <p:spPr/>
        <p:txBody>
          <a:bodyPr/>
          <a:p>
            <a:r>
              <a:rPr lang="fr-B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re et contenu">
    <p:spTree>
      <p:nvGrpSpPr>
        <p:cNvPr id="1" name=""/>
        <p:cNvGrpSpPr/>
        <p:nvPr/>
      </p:nvGrpSpPr>
      <p:grpSpPr>
        <a:xfrm>
          <a:off x="0" y="0"/>
          <a:ext cx="0" cy="0"/>
          <a:chOff x="0" y="0"/>
          <a:chExt cx="0" cy="0"/>
        </a:xfrm>
      </p:grpSpPr>
      <p:sp>
        <p:nvSpPr>
          <p:cNvPr id="34" name="PlaceHolder 1"/>
          <p:cNvSpPr>
            <a:spLocks noGrp="1"/>
          </p:cNvSpPr>
          <p:nvPr>
            <p:ph type="title"/>
          </p:nvPr>
        </p:nvSpPr>
        <p:spPr>
          <a:xfrm>
            <a:off x="253080" y="1123920"/>
            <a:ext cx="2946960" cy="460080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orbel"/>
            </a:endParaRPr>
          </a:p>
        </p:txBody>
      </p:sp>
      <p:sp>
        <p:nvSpPr>
          <p:cNvPr id="35" name="PlaceHolder 2"/>
          <p:cNvSpPr>
            <a:spLocks noGrp="1"/>
          </p:cNvSpPr>
          <p:nvPr>
            <p:ph type="subTitle"/>
          </p:nvPr>
        </p:nvSpPr>
        <p:spPr>
          <a:xfrm>
            <a:off x="3869280" y="864000"/>
            <a:ext cx="7314840" cy="5120280"/>
          </a:xfrm>
          <a:prstGeom prst="rect">
            <a:avLst/>
          </a:prstGeom>
          <a:noFill/>
          <a:ln w="0">
            <a:noFill/>
          </a:ln>
        </p:spPr>
        <p:txBody>
          <a:bodyPr lIns="0" rIns="0" tIns="0" bIns="0" anchor="ctr">
            <a:noAutofit/>
          </a:bodyPr>
          <a:p>
            <a:pPr indent="0" algn="ctr">
              <a:buNone/>
            </a:pPr>
            <a:endParaRPr b="0" lang="fr-BE" sz="3200" strike="noStrike" u="none">
              <a:solidFill>
                <a:srgbClr val="000000"/>
              </a:solidFill>
              <a:uFillTx/>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7AF8FC1E-2776-47CC-8A92-525E434D3EF4}" type="slidenum">
              <a:t>&lt;#&gt;</a:t>
            </a:fld>
          </a:p>
        </p:txBody>
      </p:sp>
      <p:sp>
        <p:nvSpPr>
          <p:cNvPr id="6" name="PlaceHolder 5"/>
          <p:cNvSpPr>
            <a:spLocks noGrp="1"/>
          </p:cNvSpPr>
          <p:nvPr>
            <p:ph type="dt" idx="10"/>
          </p:nvPr>
        </p:nvSpPr>
        <p:spPr/>
        <p:txBody>
          <a:bodyPr/>
          <a:p>
            <a:r>
              <a:rPr lang="fr-B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re et contenu">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68053C3A-369F-401F-8604-53482AA87353}" type="slidenum">
              <a:t>&lt;#&gt;</a:t>
            </a:fld>
          </a:p>
        </p:txBody>
      </p:sp>
      <p:sp>
        <p:nvSpPr>
          <p:cNvPr id="4" name="PlaceHolder 3"/>
          <p:cNvSpPr>
            <a:spLocks noGrp="1"/>
          </p:cNvSpPr>
          <p:nvPr>
            <p:ph type="dt" idx="10"/>
          </p:nvPr>
        </p:nvSpPr>
        <p:spPr/>
        <p:txBody>
          <a:bodyPr/>
          <a:p>
            <a:r>
              <a:rPr lang="fr-B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itre et contenu">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F27F77F0-E775-48C7-8C96-3EB95A070918}" type="slidenum">
              <a:t>&lt;#&gt;</a:t>
            </a:fld>
          </a:p>
        </p:txBody>
      </p:sp>
      <p:sp>
        <p:nvSpPr>
          <p:cNvPr id="4" name="PlaceHolder 3"/>
          <p:cNvSpPr>
            <a:spLocks noGrp="1"/>
          </p:cNvSpPr>
          <p:nvPr>
            <p:ph type="dt" idx="10"/>
          </p:nvPr>
        </p:nvSpPr>
        <p:spPr/>
        <p:txBody>
          <a:bodyPr/>
          <a:p>
            <a:r>
              <a:rPr lang="fr-B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de section">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9E1406E3-3700-433D-B9D9-37279F02558E}" type="slidenum">
              <a:t>&lt;#&gt;</a:t>
            </a:fld>
          </a:p>
        </p:txBody>
      </p:sp>
      <p:sp>
        <p:nvSpPr>
          <p:cNvPr id="4" name="PlaceHolder 3"/>
          <p:cNvSpPr>
            <a:spLocks noGrp="1"/>
          </p:cNvSpPr>
          <p:nvPr>
            <p:ph type="dt" idx="13"/>
          </p:nvPr>
        </p:nvSpPr>
        <p:spPr/>
        <p:txBody>
          <a:bodyPr/>
          <a:p>
            <a:r>
              <a:rPr lang="fr-B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ux contenus">
    <p:spTree>
      <p:nvGrpSpPr>
        <p:cNvPr id="1" name=""/>
        <p:cNvGrpSpPr/>
        <p:nvPr/>
      </p:nvGrpSpPr>
      <p:grpSpPr>
        <a:xfrm>
          <a:off x="0" y="0"/>
          <a:ext cx="0" cy="0"/>
          <a:chOff x="0" y="0"/>
          <a:chExt cx="0" cy="0"/>
        </a:xfrm>
      </p:grpSpPr>
      <p:sp>
        <p:nvSpPr>
          <p:cNvPr id="51" name="PlaceHolder 1"/>
          <p:cNvSpPr>
            <a:spLocks noGrp="1"/>
          </p:cNvSpPr>
          <p:nvPr>
            <p:ph type="title"/>
          </p:nvPr>
        </p:nvSpPr>
        <p:spPr>
          <a:xfrm>
            <a:off x="253080" y="1123920"/>
            <a:ext cx="2946960" cy="460080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orbel"/>
            </a:endParaRPr>
          </a:p>
        </p:txBody>
      </p:sp>
      <p:sp>
        <p:nvSpPr>
          <p:cNvPr id="52" name="PlaceHolder 2"/>
          <p:cNvSpPr>
            <a:spLocks noGrp="1"/>
          </p:cNvSpPr>
          <p:nvPr>
            <p:ph/>
          </p:nvPr>
        </p:nvSpPr>
        <p:spPr>
          <a:xfrm>
            <a:off x="3869280" y="864000"/>
            <a:ext cx="3569400" cy="5120280"/>
          </a:xfrm>
          <a:prstGeom prst="rect">
            <a:avLst/>
          </a:prstGeom>
          <a:noFill/>
          <a:ln w="0">
            <a:noFill/>
          </a:ln>
        </p:spPr>
        <p:txBody>
          <a:bodyPr lIns="0" rIns="0" tIns="0" bIns="0" anchor="t">
            <a:normAutofit/>
          </a:bodyPr>
          <a:p>
            <a:pPr indent="0">
              <a:lnSpc>
                <a:spcPct val="90000"/>
              </a:lnSpc>
              <a:spcBef>
                <a:spcPts val="1417"/>
              </a:spcBef>
              <a:buNone/>
            </a:pPr>
            <a:endParaRPr b="0" lang="en-US" sz="2000" strike="noStrike" u="none">
              <a:solidFill>
                <a:schemeClr val="dk1">
                  <a:lumMod val="65000"/>
                  <a:lumOff val="35000"/>
                </a:schemeClr>
              </a:solidFill>
              <a:uFillTx/>
              <a:latin typeface="Corbel"/>
            </a:endParaRPr>
          </a:p>
        </p:txBody>
      </p:sp>
      <p:sp>
        <p:nvSpPr>
          <p:cNvPr id="53" name="PlaceHolder 3"/>
          <p:cNvSpPr>
            <a:spLocks noGrp="1"/>
          </p:cNvSpPr>
          <p:nvPr>
            <p:ph/>
          </p:nvPr>
        </p:nvSpPr>
        <p:spPr>
          <a:xfrm>
            <a:off x="7617600" y="864000"/>
            <a:ext cx="3569400" cy="5120280"/>
          </a:xfrm>
          <a:prstGeom prst="rect">
            <a:avLst/>
          </a:prstGeom>
          <a:noFill/>
          <a:ln w="0">
            <a:noFill/>
          </a:ln>
        </p:spPr>
        <p:txBody>
          <a:bodyPr lIns="0" rIns="0" tIns="0" bIns="0" anchor="t">
            <a:normAutofit/>
          </a:bodyPr>
          <a:p>
            <a:pPr indent="0">
              <a:lnSpc>
                <a:spcPct val="90000"/>
              </a:lnSpc>
              <a:spcBef>
                <a:spcPts val="1417"/>
              </a:spcBef>
              <a:buNone/>
            </a:pPr>
            <a:endParaRPr b="0" lang="en-US" sz="2000" strike="noStrike" u="none">
              <a:solidFill>
                <a:schemeClr val="dk1">
                  <a:lumMod val="65000"/>
                  <a:lumOff val="35000"/>
                </a:schemeClr>
              </a:solidFill>
              <a:uFillTx/>
              <a:latin typeface="Corbel"/>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E20E7A13-9CED-49A0-B220-6ECC2315546D}" type="slidenum">
              <a:t>&lt;#&gt;</a:t>
            </a:fld>
          </a:p>
        </p:txBody>
      </p:sp>
      <p:sp>
        <p:nvSpPr>
          <p:cNvPr id="7" name="PlaceHolder 6"/>
          <p:cNvSpPr>
            <a:spLocks noGrp="1"/>
          </p:cNvSpPr>
          <p:nvPr>
            <p:ph type="dt" idx="16"/>
          </p:nvPr>
        </p:nvSpPr>
        <p:spPr/>
        <p:txBody>
          <a:bodyPr/>
          <a:p>
            <a:r>
              <a:rPr lang="fr-B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A6952CC6-6604-416D-9D96-0F76B51B07C7}" type="slidenum">
              <a:t>&lt;#&gt;</a:t>
            </a:fld>
          </a:p>
        </p:txBody>
      </p:sp>
      <p:sp>
        <p:nvSpPr>
          <p:cNvPr id="4" name="PlaceHolder 3"/>
          <p:cNvSpPr>
            <a:spLocks noGrp="1"/>
          </p:cNvSpPr>
          <p:nvPr>
            <p:ph type="dt" idx="19"/>
          </p:nvPr>
        </p:nvSpPr>
        <p:spPr/>
        <p:txBody>
          <a:bodyPr/>
          <a:p>
            <a:r>
              <a:rPr lang="fr-B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re seul">
    <p:spTree>
      <p:nvGrpSpPr>
        <p:cNvPr id="1" name=""/>
        <p:cNvGrpSpPr/>
        <p:nvPr/>
      </p:nvGrpSpPr>
      <p:grpSpPr>
        <a:xfrm>
          <a:off x="0" y="0"/>
          <a:ext cx="0" cy="0"/>
          <a:chOff x="0" y="0"/>
          <a:chExt cx="0" cy="0"/>
        </a:xfrm>
      </p:grpSpPr>
      <p:sp>
        <p:nvSpPr>
          <p:cNvPr id="70" name="PlaceHolder 1"/>
          <p:cNvSpPr>
            <a:spLocks noGrp="1"/>
          </p:cNvSpPr>
          <p:nvPr>
            <p:ph type="title"/>
          </p:nvPr>
        </p:nvSpPr>
        <p:spPr>
          <a:xfrm>
            <a:off x="253080" y="1123920"/>
            <a:ext cx="2946960" cy="4600800"/>
          </a:xfrm>
          <a:prstGeom prst="rect">
            <a:avLst/>
          </a:prstGeom>
          <a:noFill/>
          <a:ln w="0">
            <a:noFill/>
          </a:ln>
        </p:spPr>
        <p:txBody>
          <a:bodyPr lIns="0" rIns="0" tIns="0" bIns="0" anchor="ctr">
            <a:noAutofit/>
          </a:bodyPr>
          <a:p>
            <a:pPr indent="0">
              <a:buNone/>
            </a:pPr>
            <a:endParaRPr b="0" lang="en-US" sz="1800" strike="noStrike" u="none">
              <a:solidFill>
                <a:schemeClr val="dk1"/>
              </a:solidFill>
              <a:uFillTx/>
              <a:latin typeface="Corbel"/>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85717BDB-67C8-4D8B-A71F-FE0BF2B97374}" type="slidenum">
              <a:t>&lt;#&gt;</a:t>
            </a:fld>
          </a:p>
        </p:txBody>
      </p:sp>
      <p:sp>
        <p:nvSpPr>
          <p:cNvPr id="5" name="PlaceHolder 4"/>
          <p:cNvSpPr>
            <a:spLocks noGrp="1"/>
          </p:cNvSpPr>
          <p:nvPr>
            <p:ph type="dt" idx="22"/>
          </p:nvPr>
        </p:nvSpPr>
        <p:spPr/>
        <p:txBody>
          <a:bodyPr/>
          <a:p>
            <a:r>
              <a:rPr lang="fr-B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ide">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9ECEA418-0C8C-4582-8671-342C5710AEC2}" type="slidenum">
              <a:t>&lt;#&gt;</a:t>
            </a:fld>
          </a:p>
        </p:txBody>
      </p:sp>
      <p:sp>
        <p:nvSpPr>
          <p:cNvPr id="4" name="PlaceHolder 3"/>
          <p:cNvSpPr>
            <a:spLocks noGrp="1"/>
          </p:cNvSpPr>
          <p:nvPr>
            <p:ph type="dt" idx="25"/>
          </p:nvPr>
        </p:nvSpPr>
        <p:spPr/>
        <p:txBody>
          <a:bodyPr/>
          <a:p>
            <a:r>
              <a:rPr lang="fr-BE"/>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 avec légende">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DB41B370-111E-4D2F-91C5-A240322FC238}" type="slidenum">
              <a:t>&lt;#&gt;</a:t>
            </a:fld>
          </a:p>
        </p:txBody>
      </p:sp>
      <p:sp>
        <p:nvSpPr>
          <p:cNvPr id="4" name="PlaceHolder 3"/>
          <p:cNvSpPr>
            <a:spLocks noGrp="1"/>
          </p:cNvSpPr>
          <p:nvPr>
            <p:ph type="dt" idx="28"/>
          </p:nvPr>
        </p:nvSpPr>
        <p:spPr/>
        <p:txBody>
          <a:bodyPr/>
          <a:p>
            <a:r>
              <a:rPr lang="fr-BE"/>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 avec légende">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9F614C8D-832E-4BA7-963E-82ACEB49BD82}" type="slidenum">
              <a:t>&lt;#&gt;</a:t>
            </a:fld>
          </a:p>
        </p:txBody>
      </p:sp>
      <p:sp>
        <p:nvSpPr>
          <p:cNvPr id="4" name="PlaceHolder 3"/>
          <p:cNvSpPr>
            <a:spLocks noGrp="1"/>
          </p:cNvSpPr>
          <p:nvPr>
            <p:ph type="dt" idx="31"/>
          </p:nvPr>
        </p:nvSpPr>
        <p:spPr/>
        <p:txBody>
          <a:bodyPr/>
          <a:p>
            <a:r>
              <a:rPr lang="fr-B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8.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9.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10.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11.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12.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3.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Rectangle 6" hidden="1"/>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1" name="Rectangle 37" hidden="1"/>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2" name="Rectangle 6"/>
          <p:cNvSpPr/>
          <p:nvPr/>
        </p:nvSpPr>
        <p:spPr>
          <a:xfrm>
            <a:off x="0" y="762120"/>
            <a:ext cx="9141120" cy="5333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3" name="Rectangle 7"/>
          <p:cNvSpPr/>
          <p:nvPr/>
        </p:nvSpPr>
        <p:spPr>
          <a:xfrm>
            <a:off x="9270360" y="762120"/>
            <a:ext cx="2925000" cy="533376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4" name="PlaceHolder 1"/>
          <p:cNvSpPr>
            <a:spLocks noGrp="1"/>
          </p:cNvSpPr>
          <p:nvPr>
            <p:ph type="title"/>
          </p:nvPr>
        </p:nvSpPr>
        <p:spPr>
          <a:xfrm>
            <a:off x="1069920" y="1298520"/>
            <a:ext cx="7314840" cy="3254760"/>
          </a:xfrm>
          <a:prstGeom prst="rect">
            <a:avLst/>
          </a:prstGeom>
          <a:noFill/>
          <a:ln w="0">
            <a:noFill/>
          </a:ln>
        </p:spPr>
        <p:txBody>
          <a:bodyPr lIns="91440" rIns="91440" tIns="45720" bIns="45720" anchor="b">
            <a:normAutofit/>
          </a:bodyPr>
          <a:p>
            <a:pPr indent="0" defTabSz="914400">
              <a:lnSpc>
                <a:spcPct val="90000"/>
              </a:lnSpc>
              <a:buNone/>
            </a:pPr>
            <a:r>
              <a:rPr b="0" lang="fr-FR" sz="5900" spc="-99" strike="noStrike" u="none">
                <a:solidFill>
                  <a:srgbClr val="ffffff"/>
                </a:solidFill>
                <a:uFillTx/>
                <a:latin typeface="Corbel"/>
              </a:rPr>
              <a:t>Modifiez le style du titre</a:t>
            </a:r>
            <a:endParaRPr b="0" lang="en-US" sz="5900" strike="noStrike" u="none">
              <a:solidFill>
                <a:schemeClr val="dk1"/>
              </a:solidFill>
              <a:uFillTx/>
              <a:latin typeface="Corbel"/>
            </a:endParaRPr>
          </a:p>
        </p:txBody>
      </p:sp>
      <p:sp>
        <p:nvSpPr>
          <p:cNvPr id="5" name="PlaceHolder 2"/>
          <p:cNvSpPr>
            <a:spLocks noGrp="1"/>
          </p:cNvSpPr>
          <p:nvPr>
            <p:ph type="dt" idx="1"/>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6" name="PlaceHolder 3"/>
          <p:cNvSpPr>
            <a:spLocks noGrp="1"/>
          </p:cNvSpPr>
          <p:nvPr>
            <p:ph type="ftr" idx="2"/>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7" name="PlaceHolder 4"/>
          <p:cNvSpPr>
            <a:spLocks noGrp="1"/>
          </p:cNvSpPr>
          <p:nvPr>
            <p:ph type="sldNum" idx="3"/>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9C9AE63A-771F-4CD2-B5BC-67359E0B8676}"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
        <p:nvSpPr>
          <p:cNvPr id="8"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000" strike="noStrike" u="none">
                <a:solidFill>
                  <a:schemeClr val="dk1">
                    <a:lumMod val="65000"/>
                    <a:lumOff val="35000"/>
                  </a:schemeClr>
                </a:solidFill>
                <a:uFillTx/>
                <a:latin typeface="Corbel"/>
              </a:rPr>
              <a:t>Cliquez pour éditer le format du plan de texte</a:t>
            </a:r>
            <a:endParaRPr b="0" lang="en-US" sz="2000" strike="noStrike" u="none">
              <a:solidFill>
                <a:schemeClr val="dk1">
                  <a:lumMod val="65000"/>
                  <a:lumOff val="35000"/>
                </a:schemeClr>
              </a:solidFill>
              <a:uFillTx/>
              <a:latin typeface="Corbel"/>
            </a:endParaRPr>
          </a:p>
          <a:p>
            <a:pPr lvl="1" marL="864000" indent="-324000">
              <a:lnSpc>
                <a:spcPct val="90000"/>
              </a:lnSpc>
              <a:spcBef>
                <a:spcPts val="1134"/>
              </a:spcBef>
              <a:buClr>
                <a:srgbClr val="000000"/>
              </a:buClr>
              <a:buSzPct val="75000"/>
              <a:buFont typeface="Symbol" charset="2"/>
              <a:buChar char=""/>
            </a:pPr>
            <a:r>
              <a:rPr b="0" lang="en-US" sz="1600" strike="noStrike" u="none">
                <a:solidFill>
                  <a:schemeClr val="dk1">
                    <a:lumMod val="65000"/>
                    <a:lumOff val="35000"/>
                  </a:schemeClr>
                </a:solidFill>
                <a:uFillTx/>
                <a:latin typeface="Corbel"/>
              </a:rPr>
              <a:t>Second niveau de plan</a:t>
            </a:r>
            <a:endParaRPr b="0" lang="en-US" sz="1600" strike="noStrike" u="none">
              <a:solidFill>
                <a:schemeClr val="dk1">
                  <a:lumMod val="65000"/>
                  <a:lumOff val="35000"/>
                </a:schemeClr>
              </a:solidFill>
              <a:uFillTx/>
              <a:latin typeface="Corbel"/>
            </a:endParaRPr>
          </a:p>
          <a:p>
            <a:pPr lvl="2" marL="1296000" indent="-288000">
              <a:lnSpc>
                <a:spcPct val="90000"/>
              </a:lnSpc>
              <a:spcBef>
                <a:spcPts val="850"/>
              </a:spcBef>
              <a:buClr>
                <a:srgbClr val="000000"/>
              </a:buClr>
              <a:buSzPct val="45000"/>
              <a:buFont typeface="Wingdings" charset="2"/>
              <a:buChar char=""/>
            </a:pPr>
            <a:r>
              <a:rPr b="0" lang="en-US" sz="1400" strike="noStrike" u="none">
                <a:solidFill>
                  <a:schemeClr val="dk1">
                    <a:lumMod val="65000"/>
                    <a:lumOff val="35000"/>
                  </a:schemeClr>
                </a:solidFill>
                <a:uFillTx/>
                <a:latin typeface="Corbel"/>
              </a:rPr>
              <a:t>Troisième niveau de plan</a:t>
            </a:r>
            <a:endParaRPr b="0" lang="en-US" sz="1400" strike="noStrike" u="none">
              <a:solidFill>
                <a:schemeClr val="dk1">
                  <a:lumMod val="65000"/>
                  <a:lumOff val="35000"/>
                </a:schemeClr>
              </a:solidFill>
              <a:uFillTx/>
              <a:latin typeface="Corbel"/>
            </a:endParaRPr>
          </a:p>
          <a:p>
            <a:pPr lvl="3" marL="1728000" indent="-216000">
              <a:lnSpc>
                <a:spcPct val="90000"/>
              </a:lnSpc>
              <a:spcBef>
                <a:spcPts val="567"/>
              </a:spcBef>
              <a:buClr>
                <a:srgbClr val="000000"/>
              </a:buClr>
              <a:buSzPct val="75000"/>
              <a:buFont typeface="Symbol" charset="2"/>
              <a:buChar char=""/>
            </a:pPr>
            <a:r>
              <a:rPr b="0" lang="en-US" sz="1400" strike="noStrike" u="none">
                <a:solidFill>
                  <a:schemeClr val="dk1">
                    <a:lumMod val="65000"/>
                    <a:lumOff val="35000"/>
                  </a:schemeClr>
                </a:solidFill>
                <a:uFillTx/>
                <a:latin typeface="Corbel"/>
              </a:rPr>
              <a:t>Quatrième niveau de plan</a:t>
            </a:r>
            <a:endParaRPr b="0" lang="en-US" sz="1400" strike="noStrike" u="none">
              <a:solidFill>
                <a:schemeClr val="dk1">
                  <a:lumMod val="65000"/>
                  <a:lumOff val="35000"/>
                </a:schemeClr>
              </a:solidFill>
              <a:uFillTx/>
              <a:latin typeface="Corbel"/>
            </a:endParaRPr>
          </a:p>
          <a:p>
            <a:pPr lvl="4" marL="2160000" indent="-216000">
              <a:lnSpc>
                <a:spcPct val="90000"/>
              </a:lnSpc>
              <a:spcBef>
                <a:spcPts val="283"/>
              </a:spcBef>
              <a:buClr>
                <a:srgbClr val="000000"/>
              </a:buClr>
              <a:buSzPct val="45000"/>
              <a:buFont typeface="Wingdings" charset="2"/>
              <a:buChar char=""/>
            </a:pPr>
            <a:r>
              <a:rPr b="0" lang="en-US" sz="2000" strike="noStrike" u="none">
                <a:solidFill>
                  <a:schemeClr val="dk1">
                    <a:lumMod val="65000"/>
                    <a:lumOff val="35000"/>
                  </a:schemeClr>
                </a:solidFill>
                <a:uFillTx/>
                <a:latin typeface="Corbel"/>
              </a:rPr>
              <a:t>Cinquième niveau de plan</a:t>
            </a:r>
            <a:endParaRPr b="0" lang="en-US" sz="2000" strike="noStrike" u="none">
              <a:solidFill>
                <a:schemeClr val="dk1">
                  <a:lumMod val="65000"/>
                  <a:lumOff val="35000"/>
                </a:schemeClr>
              </a:solidFill>
              <a:uFillTx/>
              <a:latin typeface="Corbel"/>
            </a:endParaRPr>
          </a:p>
          <a:p>
            <a:pPr lvl="5" marL="2592000" indent="-216000">
              <a:lnSpc>
                <a:spcPct val="90000"/>
              </a:lnSpc>
              <a:spcBef>
                <a:spcPts val="283"/>
              </a:spcBef>
              <a:buClr>
                <a:srgbClr val="000000"/>
              </a:buClr>
              <a:buSzPct val="45000"/>
              <a:buFont typeface="Wingdings" charset="2"/>
              <a:buChar char=""/>
            </a:pPr>
            <a:r>
              <a:rPr b="0" lang="en-US" sz="2000" strike="noStrike" u="none">
                <a:solidFill>
                  <a:schemeClr val="dk1">
                    <a:lumMod val="65000"/>
                    <a:lumOff val="35000"/>
                  </a:schemeClr>
                </a:solidFill>
                <a:uFillTx/>
                <a:latin typeface="Corbel"/>
              </a:rPr>
              <a:t>Sixième niveau de plan</a:t>
            </a:r>
            <a:endParaRPr b="0" lang="en-US" sz="2000" strike="noStrike" u="none">
              <a:solidFill>
                <a:schemeClr val="dk1">
                  <a:lumMod val="65000"/>
                  <a:lumOff val="35000"/>
                </a:schemeClr>
              </a:solidFill>
              <a:uFillTx/>
              <a:latin typeface="Corbel"/>
            </a:endParaRPr>
          </a:p>
          <a:p>
            <a:pPr lvl="6" marL="3024000" indent="-216000">
              <a:lnSpc>
                <a:spcPct val="90000"/>
              </a:lnSpc>
              <a:spcBef>
                <a:spcPts val="283"/>
              </a:spcBef>
              <a:buClr>
                <a:srgbClr val="000000"/>
              </a:buClr>
              <a:buSzPct val="45000"/>
              <a:buFont typeface="Wingdings" charset="2"/>
              <a:buChar char=""/>
            </a:pPr>
            <a:r>
              <a:rPr b="0" lang="en-US" sz="2000" strike="noStrike" u="none">
                <a:solidFill>
                  <a:schemeClr val="dk1">
                    <a:lumMod val="65000"/>
                    <a:lumOff val="35000"/>
                  </a:schemeClr>
                </a:solidFill>
                <a:uFillTx/>
                <a:latin typeface="Corbel"/>
              </a:rPr>
              <a:t>Septième niveau de plan</a:t>
            </a:r>
            <a:endParaRPr b="0" lang="en-US" sz="2000" strike="noStrike" u="none">
              <a:solidFill>
                <a:schemeClr val="dk1">
                  <a:lumMod val="65000"/>
                  <a:lumOff val="35000"/>
                </a:schemeClr>
              </a:solidFill>
              <a:uFillTx/>
              <a:latin typeface="Corbel"/>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12"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13"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FR" sz="3600" spc="-60" strike="noStrike" u="none">
                <a:solidFill>
                  <a:srgbClr val="ffffff"/>
                </a:solidFill>
                <a:uFillTx/>
                <a:latin typeface="Corbel"/>
              </a:rPr>
              <a:t>Modifiez le style du titre</a:t>
            </a:r>
            <a:endParaRPr b="0" lang="en-US" sz="3600" strike="noStrike" u="none">
              <a:solidFill>
                <a:schemeClr val="dk1"/>
              </a:solidFill>
              <a:uFillTx/>
              <a:latin typeface="Corbel"/>
            </a:endParaRPr>
          </a:p>
        </p:txBody>
      </p:sp>
      <p:sp>
        <p:nvSpPr>
          <p:cNvPr id="14" name="PlaceHolder 2"/>
          <p:cNvSpPr>
            <a:spLocks noGrp="1"/>
          </p:cNvSpPr>
          <p:nvPr>
            <p:ph type="body"/>
          </p:nvPr>
        </p:nvSpPr>
        <p:spPr>
          <a:xfrm>
            <a:off x="3869280" y="864000"/>
            <a:ext cx="7314840" cy="5120280"/>
          </a:xfrm>
          <a:prstGeom prst="rect">
            <a:avLst/>
          </a:prstGeom>
          <a:noFill/>
          <a:ln w="0">
            <a:noFill/>
          </a:ln>
        </p:spPr>
        <p:txBody>
          <a:bodyPr lIns="91440" rIns="91440" tIns="45720" bIns="45720" anchor="t" vert="eaVert">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15" name="PlaceHolder 3"/>
          <p:cNvSpPr>
            <a:spLocks noGrp="1"/>
          </p:cNvSpPr>
          <p:nvPr>
            <p:ph type="dt" idx="4"/>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 </a:t>
            </a:r>
            <a:endParaRPr b="0" lang="fr-BE" sz="1100" strike="noStrike" u="none">
              <a:solidFill>
                <a:srgbClr val="000000"/>
              </a:solidFill>
              <a:uFillTx/>
              <a:latin typeface="Times New Roman"/>
            </a:endParaRPr>
          </a:p>
        </p:txBody>
      </p:sp>
      <p:sp>
        <p:nvSpPr>
          <p:cNvPr id="16" name="PlaceHolder 4"/>
          <p:cNvSpPr>
            <a:spLocks noGrp="1"/>
          </p:cNvSpPr>
          <p:nvPr>
            <p:ph type="ftr" idx="5"/>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 </a:t>
            </a:r>
            <a:endParaRPr b="0" lang="fr-BE" sz="1400" strike="noStrike" u="none">
              <a:solidFill>
                <a:srgbClr val="000000"/>
              </a:solidFill>
              <a:uFillTx/>
              <a:latin typeface="Times New Roman"/>
            </a:endParaRPr>
          </a:p>
        </p:txBody>
      </p:sp>
      <p:sp>
        <p:nvSpPr>
          <p:cNvPr id="17" name="PlaceHolder 5"/>
          <p:cNvSpPr>
            <a:spLocks noGrp="1"/>
          </p:cNvSpPr>
          <p:nvPr>
            <p:ph type="sldNum" idx="6"/>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BD328AF2-E859-42B1-8E46-651506637EE6}" type="slidenum">
              <a:rPr b="1" lang="en-US" sz="1200" strike="noStrike" u="none">
                <a:solidFill>
                  <a:schemeClr val="accent1"/>
                </a:solidFill>
                <a:uFillTx/>
                <a:latin typeface="Corbel"/>
              </a:rPr>
              <a:t>1</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19"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20" name="PlaceHolder 1"/>
          <p:cNvSpPr>
            <a:spLocks noGrp="1"/>
          </p:cNvSpPr>
          <p:nvPr>
            <p:ph type="title"/>
          </p:nvPr>
        </p:nvSpPr>
        <p:spPr>
          <a:xfrm>
            <a:off x="380880" y="990720"/>
            <a:ext cx="2819160" cy="4952520"/>
          </a:xfrm>
          <a:prstGeom prst="rect">
            <a:avLst/>
          </a:prstGeom>
          <a:noFill/>
          <a:ln w="0">
            <a:noFill/>
          </a:ln>
        </p:spPr>
        <p:txBody>
          <a:bodyPr lIns="91440" rIns="91440" tIns="45720" bIns="45720" anchor="ctr" vert="eaVert">
            <a:noAutofit/>
          </a:bodyPr>
          <a:p>
            <a:pPr indent="0" defTabSz="914400">
              <a:lnSpc>
                <a:spcPct val="90000"/>
              </a:lnSpc>
              <a:buNone/>
            </a:pPr>
            <a:r>
              <a:rPr b="0" lang="fr-FR" sz="3600" spc="-60" strike="noStrike" u="none">
                <a:solidFill>
                  <a:srgbClr val="ffffff"/>
                </a:solidFill>
                <a:uFillTx/>
                <a:latin typeface="Corbel"/>
              </a:rPr>
              <a:t>Modifiez le style du titre</a:t>
            </a:r>
            <a:endParaRPr b="0" lang="en-US" sz="3600" strike="noStrike" u="none">
              <a:solidFill>
                <a:schemeClr val="dk1"/>
              </a:solidFill>
              <a:uFillTx/>
              <a:latin typeface="Corbel"/>
            </a:endParaRPr>
          </a:p>
        </p:txBody>
      </p:sp>
      <p:sp>
        <p:nvSpPr>
          <p:cNvPr id="21" name="PlaceHolder 2"/>
          <p:cNvSpPr>
            <a:spLocks noGrp="1"/>
          </p:cNvSpPr>
          <p:nvPr>
            <p:ph type="body"/>
          </p:nvPr>
        </p:nvSpPr>
        <p:spPr>
          <a:xfrm>
            <a:off x="3867840" y="868680"/>
            <a:ext cx="7314840" cy="5120280"/>
          </a:xfrm>
          <a:prstGeom prst="rect">
            <a:avLst/>
          </a:prstGeom>
          <a:noFill/>
          <a:ln w="0">
            <a:noFill/>
          </a:ln>
        </p:spPr>
        <p:txBody>
          <a:bodyPr lIns="91440" rIns="91440" tIns="45720" bIns="45720" anchor="t" vert="eaVert">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22" name="PlaceHolder 3"/>
          <p:cNvSpPr>
            <a:spLocks noGrp="1"/>
          </p:cNvSpPr>
          <p:nvPr>
            <p:ph type="dt" idx="7"/>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 </a:t>
            </a:r>
            <a:endParaRPr b="0" lang="fr-BE" sz="1100" strike="noStrike" u="none">
              <a:solidFill>
                <a:srgbClr val="000000"/>
              </a:solidFill>
              <a:uFillTx/>
              <a:latin typeface="Times New Roman"/>
            </a:endParaRPr>
          </a:p>
        </p:txBody>
      </p:sp>
      <p:sp>
        <p:nvSpPr>
          <p:cNvPr id="23" name="PlaceHolder 4"/>
          <p:cNvSpPr>
            <a:spLocks noGrp="1"/>
          </p:cNvSpPr>
          <p:nvPr>
            <p:ph type="ftr" idx="8"/>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 </a:t>
            </a:r>
            <a:endParaRPr b="0" lang="fr-BE" sz="1400" strike="noStrike" u="none">
              <a:solidFill>
                <a:srgbClr val="000000"/>
              </a:solidFill>
              <a:uFillTx/>
              <a:latin typeface="Times New Roman"/>
            </a:endParaRPr>
          </a:p>
        </p:txBody>
      </p:sp>
      <p:sp>
        <p:nvSpPr>
          <p:cNvPr id="24" name="PlaceHolder 5"/>
          <p:cNvSpPr>
            <a:spLocks noGrp="1"/>
          </p:cNvSpPr>
          <p:nvPr>
            <p:ph type="sldNum" idx="9"/>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017A04D9-BC24-4A2A-8B77-954C566BCF1D}" type="slidenum">
              <a:rPr b="1" lang="en-US" sz="1200" strike="noStrike" u="none">
                <a:solidFill>
                  <a:schemeClr val="accent1"/>
                </a:solidFill>
                <a:uFillTx/>
                <a:latin typeface="Corbel"/>
              </a:rPr>
              <a:t>1</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5"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26"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27"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FR" sz="3600" spc="-60" strike="noStrike" u="none">
                <a:solidFill>
                  <a:srgbClr val="ffffff"/>
                </a:solidFill>
                <a:uFillTx/>
                <a:latin typeface="Corbel"/>
              </a:rPr>
              <a:t>Modifiez le style du titre</a:t>
            </a:r>
            <a:endParaRPr b="0" lang="en-US" sz="3600" strike="noStrike" u="none">
              <a:solidFill>
                <a:schemeClr val="dk1"/>
              </a:solidFill>
              <a:uFillTx/>
              <a:latin typeface="Corbel"/>
            </a:endParaRPr>
          </a:p>
        </p:txBody>
      </p:sp>
      <p:sp>
        <p:nvSpPr>
          <p:cNvPr id="28" name="PlaceHolder 2"/>
          <p:cNvSpPr>
            <a:spLocks noGrp="1"/>
          </p:cNvSpPr>
          <p:nvPr>
            <p:ph type="body"/>
          </p:nvPr>
        </p:nvSpPr>
        <p:spPr>
          <a:xfrm>
            <a:off x="3869280" y="864000"/>
            <a:ext cx="7314840" cy="512028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29" name="PlaceHolder 3"/>
          <p:cNvSpPr>
            <a:spLocks noGrp="1"/>
          </p:cNvSpPr>
          <p:nvPr>
            <p:ph type="dt" idx="10"/>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 </a:t>
            </a:r>
            <a:endParaRPr b="0" lang="fr-BE" sz="1100" strike="noStrike" u="none">
              <a:solidFill>
                <a:srgbClr val="000000"/>
              </a:solidFill>
              <a:uFillTx/>
              <a:latin typeface="Times New Roman"/>
            </a:endParaRPr>
          </a:p>
        </p:txBody>
      </p:sp>
      <p:sp>
        <p:nvSpPr>
          <p:cNvPr id="30" name="PlaceHolder 4"/>
          <p:cNvSpPr>
            <a:spLocks noGrp="1"/>
          </p:cNvSpPr>
          <p:nvPr>
            <p:ph type="ftr" idx="11"/>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 </a:t>
            </a:r>
            <a:endParaRPr b="0" lang="fr-BE" sz="1400" strike="noStrike" u="none">
              <a:solidFill>
                <a:srgbClr val="000000"/>
              </a:solidFill>
              <a:uFillTx/>
              <a:latin typeface="Times New Roman"/>
            </a:endParaRPr>
          </a:p>
        </p:txBody>
      </p:sp>
      <p:sp>
        <p:nvSpPr>
          <p:cNvPr id="31" name="PlaceHolder 5"/>
          <p:cNvSpPr>
            <a:spLocks noGrp="1"/>
          </p:cNvSpPr>
          <p:nvPr>
            <p:ph type="sldNum" idx="12"/>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7159B6F5-1C57-4929-A8CD-3B18FB08946E}" type="slidenum">
              <a:rPr b="1" lang="en-US" sz="1200" strike="noStrike" u="none">
                <a:solidFill>
                  <a:schemeClr val="accent1"/>
                </a:solidFill>
                <a:uFillTx/>
                <a:latin typeface="Corbel"/>
              </a:rPr>
              <a:t>1</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 id="2147483656" r:id="rId3"/>
    <p:sldLayoutId id="2147483657" r:id="rId4"/>
    <p:sldLayoutId id="2147483658" r:id="rId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37"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38" name="PlaceHolder 1"/>
          <p:cNvSpPr>
            <a:spLocks noGrp="1"/>
          </p:cNvSpPr>
          <p:nvPr>
            <p:ph type="title"/>
          </p:nvPr>
        </p:nvSpPr>
        <p:spPr>
          <a:xfrm>
            <a:off x="3867840" y="1298520"/>
            <a:ext cx="7314840" cy="3254760"/>
          </a:xfrm>
          <a:prstGeom prst="rect">
            <a:avLst/>
          </a:prstGeom>
          <a:noFill/>
          <a:ln w="0">
            <a:noFill/>
          </a:ln>
        </p:spPr>
        <p:txBody>
          <a:bodyPr lIns="91440" rIns="91440" tIns="45720" bIns="45720" anchor="b">
            <a:normAutofit/>
          </a:bodyPr>
          <a:p>
            <a:pPr indent="0" defTabSz="914400">
              <a:lnSpc>
                <a:spcPct val="90000"/>
              </a:lnSpc>
              <a:buNone/>
            </a:pPr>
            <a:r>
              <a:rPr b="0" lang="fr-FR" sz="5900" spc="-99" strike="noStrike" u="none">
                <a:solidFill>
                  <a:schemeClr val="dk1">
                    <a:lumMod val="65000"/>
                    <a:lumOff val="35000"/>
                  </a:schemeClr>
                </a:solidFill>
                <a:uFillTx/>
                <a:latin typeface="Corbel"/>
              </a:rPr>
              <a:t>Modifiez le style du titre</a:t>
            </a:r>
            <a:endParaRPr b="0" lang="en-US" sz="5900" strike="noStrike" u="none">
              <a:solidFill>
                <a:schemeClr val="dk1"/>
              </a:solidFill>
              <a:uFillTx/>
              <a:latin typeface="Corbel"/>
            </a:endParaRPr>
          </a:p>
        </p:txBody>
      </p:sp>
      <p:sp>
        <p:nvSpPr>
          <p:cNvPr id="39" name="PlaceHolder 2"/>
          <p:cNvSpPr>
            <a:spLocks noGrp="1"/>
          </p:cNvSpPr>
          <p:nvPr>
            <p:ph type="body"/>
          </p:nvPr>
        </p:nvSpPr>
        <p:spPr>
          <a:xfrm>
            <a:off x="3886200" y="4672440"/>
            <a:ext cx="7314840" cy="914040"/>
          </a:xfrm>
          <a:prstGeom prst="rect">
            <a:avLst/>
          </a:prstGeom>
          <a:noFill/>
          <a:ln w="0">
            <a:noFill/>
          </a:ln>
        </p:spPr>
        <p:txBody>
          <a:bodyPr lIns="91440" rIns="91440" tIns="45720" bIns="45720" anchor="t">
            <a:normAutofit/>
          </a:bodyPr>
          <a:p>
            <a:pPr indent="0" defTabSz="914400">
              <a:lnSpc>
                <a:spcPct val="90000"/>
              </a:lnSpc>
              <a:spcBef>
                <a:spcPts val="1199"/>
              </a:spcBef>
              <a:buNone/>
              <a:tabLst>
                <a:tab algn="l" pos="0"/>
              </a:tabLst>
            </a:pPr>
            <a:r>
              <a:rPr b="0" lang="fr-FR" sz="2200" strike="noStrike" u="none">
                <a:solidFill>
                  <a:schemeClr val="dk1">
                    <a:lumMod val="65000"/>
                    <a:lumOff val="35000"/>
                  </a:schemeClr>
                </a:solidFill>
                <a:uFillTx/>
                <a:latin typeface="Corbel"/>
              </a:rPr>
              <a:t>Cliquez pour modifier les styles du texte du masque</a:t>
            </a:r>
            <a:endParaRPr b="0" lang="en-US" sz="2200" strike="noStrike" u="none">
              <a:solidFill>
                <a:schemeClr val="dk1">
                  <a:lumMod val="65000"/>
                  <a:lumOff val="35000"/>
                </a:schemeClr>
              </a:solidFill>
              <a:uFillTx/>
              <a:latin typeface="Corbel"/>
            </a:endParaRPr>
          </a:p>
        </p:txBody>
      </p:sp>
      <p:sp>
        <p:nvSpPr>
          <p:cNvPr id="40" name="PlaceHolder 3"/>
          <p:cNvSpPr>
            <a:spLocks noGrp="1"/>
          </p:cNvSpPr>
          <p:nvPr>
            <p:ph type="dt" idx="13"/>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41" name="PlaceHolder 4"/>
          <p:cNvSpPr>
            <a:spLocks noGrp="1"/>
          </p:cNvSpPr>
          <p:nvPr>
            <p:ph type="ftr" idx="14"/>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42" name="PlaceHolder 5"/>
          <p:cNvSpPr>
            <a:spLocks noGrp="1"/>
          </p:cNvSpPr>
          <p:nvPr>
            <p:ph type="sldNum" idx="15"/>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267F4A85-49B9-4118-B108-E717B07C778A}"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0"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44"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45"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FR" sz="3600" spc="-60" strike="noStrike" u="none">
                <a:solidFill>
                  <a:srgbClr val="ffffff"/>
                </a:solidFill>
                <a:uFillTx/>
                <a:latin typeface="Corbel"/>
              </a:rPr>
              <a:t>Modifiez le style du titre</a:t>
            </a:r>
            <a:endParaRPr b="0" lang="en-US" sz="3600" strike="noStrike" u="none">
              <a:solidFill>
                <a:schemeClr val="dk1"/>
              </a:solidFill>
              <a:uFillTx/>
              <a:latin typeface="Corbel"/>
            </a:endParaRPr>
          </a:p>
        </p:txBody>
      </p:sp>
      <p:sp>
        <p:nvSpPr>
          <p:cNvPr id="46" name="PlaceHolder 2"/>
          <p:cNvSpPr>
            <a:spLocks noGrp="1"/>
          </p:cNvSpPr>
          <p:nvPr>
            <p:ph type="body"/>
          </p:nvPr>
        </p:nvSpPr>
        <p:spPr>
          <a:xfrm>
            <a:off x="3867840" y="868680"/>
            <a:ext cx="3474360" cy="512028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47" name="PlaceHolder 3"/>
          <p:cNvSpPr>
            <a:spLocks noGrp="1"/>
          </p:cNvSpPr>
          <p:nvPr>
            <p:ph type="body"/>
          </p:nvPr>
        </p:nvSpPr>
        <p:spPr>
          <a:xfrm>
            <a:off x="7818120" y="868680"/>
            <a:ext cx="3474360" cy="512028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48" name="PlaceHolder 4"/>
          <p:cNvSpPr>
            <a:spLocks noGrp="1"/>
          </p:cNvSpPr>
          <p:nvPr>
            <p:ph type="dt" idx="16"/>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 </a:t>
            </a:r>
            <a:endParaRPr b="0" lang="fr-BE" sz="1100" strike="noStrike" u="none">
              <a:solidFill>
                <a:srgbClr val="000000"/>
              </a:solidFill>
              <a:uFillTx/>
              <a:latin typeface="Times New Roman"/>
            </a:endParaRPr>
          </a:p>
        </p:txBody>
      </p:sp>
      <p:sp>
        <p:nvSpPr>
          <p:cNvPr id="49" name="PlaceHolder 5"/>
          <p:cNvSpPr>
            <a:spLocks noGrp="1"/>
          </p:cNvSpPr>
          <p:nvPr>
            <p:ph type="ftr" idx="17"/>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50" name="PlaceHolder 6"/>
          <p:cNvSpPr>
            <a:spLocks noGrp="1"/>
          </p:cNvSpPr>
          <p:nvPr>
            <p:ph type="sldNum" idx="18"/>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1D138B41-02EB-4291-BC21-2C128BC080A3}"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2"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55"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56"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FR" sz="3600" spc="-60" strike="noStrike" u="none">
                <a:solidFill>
                  <a:srgbClr val="ffffff"/>
                </a:solidFill>
                <a:uFillTx/>
                <a:latin typeface="Corbel"/>
              </a:rPr>
              <a:t>Modifiez le style du titre</a:t>
            </a:r>
            <a:endParaRPr b="0" lang="en-US" sz="3600" strike="noStrike" u="none">
              <a:solidFill>
                <a:schemeClr val="dk1"/>
              </a:solidFill>
              <a:uFillTx/>
              <a:latin typeface="Corbel"/>
            </a:endParaRPr>
          </a:p>
        </p:txBody>
      </p:sp>
      <p:sp>
        <p:nvSpPr>
          <p:cNvPr id="57" name="PlaceHolder 2"/>
          <p:cNvSpPr>
            <a:spLocks noGrp="1"/>
          </p:cNvSpPr>
          <p:nvPr>
            <p:ph type="body"/>
          </p:nvPr>
        </p:nvSpPr>
        <p:spPr>
          <a:xfrm>
            <a:off x="3867840" y="1023480"/>
            <a:ext cx="3474360" cy="80748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p:txBody>
      </p:sp>
      <p:sp>
        <p:nvSpPr>
          <p:cNvPr id="58" name="PlaceHolder 3"/>
          <p:cNvSpPr>
            <a:spLocks noGrp="1"/>
          </p:cNvSpPr>
          <p:nvPr>
            <p:ph type="body"/>
          </p:nvPr>
        </p:nvSpPr>
        <p:spPr>
          <a:xfrm>
            <a:off x="3867840" y="1931040"/>
            <a:ext cx="3474360" cy="402300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59" name="PlaceHolder 4"/>
          <p:cNvSpPr>
            <a:spLocks noGrp="1"/>
          </p:cNvSpPr>
          <p:nvPr>
            <p:ph type="body"/>
          </p:nvPr>
        </p:nvSpPr>
        <p:spPr>
          <a:xfrm>
            <a:off x="7818480" y="1023480"/>
            <a:ext cx="3474360" cy="81288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p:txBody>
      </p:sp>
      <p:sp>
        <p:nvSpPr>
          <p:cNvPr id="60" name="PlaceHolder 5"/>
          <p:cNvSpPr>
            <a:spLocks noGrp="1"/>
          </p:cNvSpPr>
          <p:nvPr>
            <p:ph type="body"/>
          </p:nvPr>
        </p:nvSpPr>
        <p:spPr>
          <a:xfrm>
            <a:off x="7818480" y="1931040"/>
            <a:ext cx="3474360" cy="402300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61" name="PlaceHolder 6"/>
          <p:cNvSpPr>
            <a:spLocks noGrp="1"/>
          </p:cNvSpPr>
          <p:nvPr>
            <p:ph type="dt" idx="19"/>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62" name="PlaceHolder 7"/>
          <p:cNvSpPr>
            <a:spLocks noGrp="1"/>
          </p:cNvSpPr>
          <p:nvPr>
            <p:ph type="ftr" idx="20"/>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63" name="PlaceHolder 8"/>
          <p:cNvSpPr>
            <a:spLocks noGrp="1"/>
          </p:cNvSpPr>
          <p:nvPr>
            <p:ph type="sldNum" idx="21"/>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E6F7C8FB-577C-4B80-A23F-571C0827B4EC}"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4"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65"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66"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FR" sz="3600" spc="-60" strike="noStrike" u="none">
                <a:solidFill>
                  <a:srgbClr val="ffffff"/>
                </a:solidFill>
                <a:uFillTx/>
                <a:latin typeface="Corbel"/>
              </a:rPr>
              <a:t>Modifiez le style du titre</a:t>
            </a:r>
            <a:endParaRPr b="0" lang="en-US" sz="3600" strike="noStrike" u="none">
              <a:solidFill>
                <a:schemeClr val="dk1"/>
              </a:solidFill>
              <a:uFillTx/>
              <a:latin typeface="Corbel"/>
            </a:endParaRPr>
          </a:p>
        </p:txBody>
      </p:sp>
      <p:sp>
        <p:nvSpPr>
          <p:cNvPr id="67" name="PlaceHolder 2"/>
          <p:cNvSpPr>
            <a:spLocks noGrp="1"/>
          </p:cNvSpPr>
          <p:nvPr>
            <p:ph type="dt" idx="22"/>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68" name="PlaceHolder 3"/>
          <p:cNvSpPr>
            <a:spLocks noGrp="1"/>
          </p:cNvSpPr>
          <p:nvPr>
            <p:ph type="ftr" idx="23"/>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69" name="PlaceHolder 4"/>
          <p:cNvSpPr>
            <a:spLocks noGrp="1"/>
          </p:cNvSpPr>
          <p:nvPr>
            <p:ph type="sldNum" idx="24"/>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F618193F-8ECF-4254-A7DA-544BB485EBFA}"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6"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1" name="Rectangle 6" hidden="1"/>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72" name="Rectangle 37" hidden="1"/>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73" name="PlaceHolder 1"/>
          <p:cNvSpPr>
            <a:spLocks noGrp="1"/>
          </p:cNvSpPr>
          <p:nvPr>
            <p:ph type="dt" idx="25"/>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74" name="PlaceHolder 2"/>
          <p:cNvSpPr>
            <a:spLocks noGrp="1"/>
          </p:cNvSpPr>
          <p:nvPr>
            <p:ph type="ftr" idx="26"/>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75" name="PlaceHolder 3"/>
          <p:cNvSpPr>
            <a:spLocks noGrp="1"/>
          </p:cNvSpPr>
          <p:nvPr>
            <p:ph type="sldNum" idx="27"/>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D39410EC-7C81-4DD3-82A1-3F481656D690}"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68"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77"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78" name="PlaceHolder 1"/>
          <p:cNvSpPr>
            <a:spLocks noGrp="1"/>
          </p:cNvSpPr>
          <p:nvPr>
            <p:ph type="title"/>
          </p:nvPr>
        </p:nvSpPr>
        <p:spPr>
          <a:xfrm>
            <a:off x="255960" y="1143000"/>
            <a:ext cx="2834280" cy="2377080"/>
          </a:xfrm>
          <a:prstGeom prst="rect">
            <a:avLst/>
          </a:prstGeom>
          <a:noFill/>
          <a:ln w="0">
            <a:noFill/>
          </a:ln>
        </p:spPr>
        <p:txBody>
          <a:bodyPr lIns="91440" rIns="91440" tIns="45720" bIns="45720" anchor="b">
            <a:normAutofit/>
          </a:bodyPr>
          <a:p>
            <a:pPr indent="0" defTabSz="914400">
              <a:lnSpc>
                <a:spcPct val="90000"/>
              </a:lnSpc>
              <a:buNone/>
            </a:pPr>
            <a:r>
              <a:rPr b="0" lang="fr-FR" sz="3200" spc="-60" strike="noStrike" u="none">
                <a:solidFill>
                  <a:srgbClr val="ffffff"/>
                </a:solidFill>
                <a:uFillTx/>
                <a:latin typeface="Corbel"/>
              </a:rPr>
              <a:t>Modifiez le style du titre</a:t>
            </a:r>
            <a:endParaRPr b="0" lang="en-US" sz="3200" strike="noStrike" u="none">
              <a:solidFill>
                <a:schemeClr val="dk1"/>
              </a:solidFill>
              <a:uFillTx/>
              <a:latin typeface="Corbel"/>
            </a:endParaRPr>
          </a:p>
        </p:txBody>
      </p:sp>
      <p:sp>
        <p:nvSpPr>
          <p:cNvPr id="79" name="PlaceHolder 2"/>
          <p:cNvSpPr>
            <a:spLocks noGrp="1"/>
          </p:cNvSpPr>
          <p:nvPr>
            <p:ph type="body"/>
          </p:nvPr>
        </p:nvSpPr>
        <p:spPr>
          <a:xfrm>
            <a:off x="3867840" y="868680"/>
            <a:ext cx="7314840" cy="512028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FR" sz="2000" strike="noStrike" u="none">
                <a:solidFill>
                  <a:schemeClr val="dk1">
                    <a:lumMod val="65000"/>
                    <a:lumOff val="35000"/>
                  </a:schemeClr>
                </a:solidFill>
                <a:uFillTx/>
                <a:latin typeface="Corbel"/>
              </a:rPr>
              <a:t>Cliquez pour modifier les styles du texte du masque</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800" strike="noStrike" u="none">
                <a:solidFill>
                  <a:schemeClr val="dk1">
                    <a:lumMod val="65000"/>
                    <a:lumOff val="35000"/>
                  </a:schemeClr>
                </a:solidFill>
                <a:uFillTx/>
                <a:latin typeface="Corbel"/>
              </a:rPr>
              <a:t>Deuxième niveau</a:t>
            </a:r>
            <a:endParaRPr b="0" lang="en-US" sz="1800" strike="noStrike" u="none">
              <a:solidFill>
                <a:schemeClr val="dk1">
                  <a:lumMod val="65000"/>
                  <a:lumOff val="35000"/>
                </a:schemeClr>
              </a:solidFill>
              <a:uFillTx/>
              <a:latin typeface="Corbel"/>
            </a:endParaRPr>
          </a:p>
          <a:p>
            <a:pPr lvl="2" marL="11430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orbel"/>
              </a:rPr>
              <a:t>Troisième niveau</a:t>
            </a:r>
            <a:endParaRPr b="0" lang="en-US" sz="1600" strike="noStrike" u="none">
              <a:solidFill>
                <a:schemeClr val="dk1">
                  <a:lumMod val="65000"/>
                  <a:lumOff val="35000"/>
                </a:schemeClr>
              </a:solidFill>
              <a:uFillTx/>
              <a:latin typeface="Corbel"/>
            </a:endParaRPr>
          </a:p>
          <a:p>
            <a:pPr lvl="3" marL="16002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Quatrième niveau</a:t>
            </a:r>
            <a:endParaRPr b="0" lang="en-US" sz="1400" strike="noStrike" u="none">
              <a:solidFill>
                <a:schemeClr val="dk1">
                  <a:lumMod val="65000"/>
                  <a:lumOff val="35000"/>
                </a:schemeClr>
              </a:solidFill>
              <a:uFillTx/>
              <a:latin typeface="Corbel"/>
            </a:endParaRPr>
          </a:p>
          <a:p>
            <a:pPr lvl="4" marL="2057400" indent="-182880" defTabSz="914400">
              <a:lnSpc>
                <a:spcPct val="90000"/>
              </a:lnSpc>
              <a:spcBef>
                <a:spcPts val="249"/>
              </a:spcBef>
              <a:spcAft>
                <a:spcPts val="249"/>
              </a:spcAft>
              <a:buClr>
                <a:srgbClr val="40bad2"/>
              </a:buClr>
              <a:buFont typeface="Wingdings 2" charset="2"/>
              <a:buChar char=""/>
            </a:pPr>
            <a:r>
              <a:rPr b="0" lang="fr-FR" sz="1400" strike="noStrike" u="none">
                <a:solidFill>
                  <a:schemeClr val="dk1">
                    <a:lumMod val="65000"/>
                    <a:lumOff val="35000"/>
                  </a:schemeClr>
                </a:solidFill>
                <a:uFillTx/>
                <a:latin typeface="Corbel"/>
              </a:rPr>
              <a:t>Cinquième niveau</a:t>
            </a:r>
            <a:endParaRPr b="0" lang="en-US" sz="1400" strike="noStrike" u="none">
              <a:solidFill>
                <a:schemeClr val="dk1">
                  <a:lumMod val="65000"/>
                  <a:lumOff val="35000"/>
                </a:schemeClr>
              </a:solidFill>
              <a:uFillTx/>
              <a:latin typeface="Corbel"/>
            </a:endParaRPr>
          </a:p>
        </p:txBody>
      </p:sp>
      <p:sp>
        <p:nvSpPr>
          <p:cNvPr id="80" name="PlaceHolder 3"/>
          <p:cNvSpPr>
            <a:spLocks noGrp="1"/>
          </p:cNvSpPr>
          <p:nvPr>
            <p:ph type="body"/>
          </p:nvPr>
        </p:nvSpPr>
        <p:spPr>
          <a:xfrm>
            <a:off x="255960" y="3494160"/>
            <a:ext cx="2834280" cy="2321640"/>
          </a:xfrm>
          <a:prstGeom prst="rect">
            <a:avLst/>
          </a:prstGeom>
          <a:noFill/>
          <a:ln w="0">
            <a:noFill/>
          </a:ln>
        </p:spPr>
        <p:txBody>
          <a:bodyPr lIns="91440" rIns="91440" tIns="45720" bIns="45720" anchor="t">
            <a:normAutofit/>
          </a:bodyPr>
          <a:p>
            <a:pPr indent="0" defTabSz="914400">
              <a:lnSpc>
                <a:spcPct val="100000"/>
              </a:lnSpc>
              <a:spcBef>
                <a:spcPts val="1199"/>
              </a:spcBef>
              <a:buNone/>
              <a:tabLst>
                <a:tab algn="l" pos="0"/>
              </a:tabLst>
            </a:pPr>
            <a:r>
              <a:rPr b="0" lang="fr-FR" sz="1400" strike="noStrike" u="none">
                <a:solidFill>
                  <a:srgbClr val="ffffff"/>
                </a:solidFill>
                <a:uFillTx/>
                <a:latin typeface="Corbel"/>
              </a:rPr>
              <a:t>Cliquez pour modifier les styles du texte du masque</a:t>
            </a:r>
            <a:endParaRPr b="0" lang="en-US" sz="1400" strike="noStrike" u="none">
              <a:solidFill>
                <a:schemeClr val="dk1">
                  <a:lumMod val="65000"/>
                  <a:lumOff val="35000"/>
                </a:schemeClr>
              </a:solidFill>
              <a:uFillTx/>
              <a:latin typeface="Corbel"/>
            </a:endParaRPr>
          </a:p>
        </p:txBody>
      </p:sp>
      <p:sp>
        <p:nvSpPr>
          <p:cNvPr id="81" name="PlaceHolder 4"/>
          <p:cNvSpPr>
            <a:spLocks noGrp="1"/>
          </p:cNvSpPr>
          <p:nvPr>
            <p:ph type="dt" idx="28"/>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82" name="PlaceHolder 5"/>
          <p:cNvSpPr>
            <a:spLocks noGrp="1"/>
          </p:cNvSpPr>
          <p:nvPr>
            <p:ph type="ftr" idx="29"/>
          </p:nvPr>
        </p:nvSpPr>
        <p:spPr>
          <a:xfrm>
            <a:off x="386928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83" name="PlaceHolder 6"/>
          <p:cNvSpPr>
            <a:spLocks noGrp="1"/>
          </p:cNvSpPr>
          <p:nvPr>
            <p:ph type="sldNum" idx="30"/>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76A75CE8-74FB-47EB-913D-879DEB27B759}"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0"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4" name="Rectangle 6"/>
          <p:cNvSpPr/>
          <p:nvPr/>
        </p:nvSpPr>
        <p:spPr>
          <a:xfrm>
            <a:off x="0" y="758880"/>
            <a:ext cx="3443400" cy="5330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ffffff"/>
              </a:solidFill>
              <a:uFillTx/>
              <a:latin typeface="Arial"/>
            </a:endParaRPr>
          </a:p>
        </p:txBody>
      </p:sp>
      <p:sp>
        <p:nvSpPr>
          <p:cNvPr id="85" name="Rectangle 37"/>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endParaRPr b="0" lang="fr-BE" sz="1800" strike="noStrike" u="none">
              <a:solidFill>
                <a:srgbClr val="000000"/>
              </a:solidFill>
              <a:uFillTx/>
              <a:latin typeface="Arial"/>
            </a:endParaRPr>
          </a:p>
        </p:txBody>
      </p:sp>
      <p:sp>
        <p:nvSpPr>
          <p:cNvPr id="86" name="PlaceHolder 1"/>
          <p:cNvSpPr>
            <a:spLocks noGrp="1"/>
          </p:cNvSpPr>
          <p:nvPr>
            <p:ph type="title"/>
          </p:nvPr>
        </p:nvSpPr>
        <p:spPr>
          <a:xfrm>
            <a:off x="255960" y="1143000"/>
            <a:ext cx="2834280" cy="2377080"/>
          </a:xfrm>
          <a:prstGeom prst="rect">
            <a:avLst/>
          </a:prstGeom>
          <a:noFill/>
          <a:ln w="0">
            <a:noFill/>
          </a:ln>
        </p:spPr>
        <p:txBody>
          <a:bodyPr lIns="91440" rIns="91440" tIns="45720" bIns="45720" anchor="b">
            <a:normAutofit/>
          </a:bodyPr>
          <a:p>
            <a:pPr indent="0" defTabSz="914400">
              <a:lnSpc>
                <a:spcPct val="90000"/>
              </a:lnSpc>
              <a:buNone/>
            </a:pPr>
            <a:r>
              <a:rPr b="0" lang="fr-FR" sz="3200" spc="-60" strike="noStrike" u="none">
                <a:solidFill>
                  <a:srgbClr val="ffffff"/>
                </a:solidFill>
                <a:uFillTx/>
                <a:latin typeface="Corbel"/>
              </a:rPr>
              <a:t>Modifiez le style du titre</a:t>
            </a:r>
            <a:endParaRPr b="0" lang="en-US" sz="3200" strike="noStrike" u="none">
              <a:solidFill>
                <a:schemeClr val="dk1"/>
              </a:solidFill>
              <a:uFillTx/>
              <a:latin typeface="Corbel"/>
            </a:endParaRPr>
          </a:p>
        </p:txBody>
      </p:sp>
      <p:sp>
        <p:nvSpPr>
          <p:cNvPr id="87" name="PlaceHolder 2"/>
          <p:cNvSpPr>
            <a:spLocks noGrp="1"/>
          </p:cNvSpPr>
          <p:nvPr>
            <p:ph type="body"/>
          </p:nvPr>
        </p:nvSpPr>
        <p:spPr>
          <a:xfrm>
            <a:off x="3570480" y="767520"/>
            <a:ext cx="8114760" cy="5330520"/>
          </a:xfrm>
          <a:prstGeom prst="rect">
            <a:avLst/>
          </a:prstGeom>
          <a:solidFill>
            <a:schemeClr val="lt1">
              <a:lumMod val="75000"/>
            </a:schemeClr>
          </a:solidFill>
          <a:ln w="0">
            <a:noFill/>
          </a:ln>
        </p:spPr>
        <p:txBody>
          <a:bodyPr lIns="90000" rIns="90000" tIns="45000" bIns="45000" anchor="t">
            <a:noAutofit/>
          </a:bodyPr>
          <a:p>
            <a:pPr indent="0" defTabSz="457200">
              <a:lnSpc>
                <a:spcPct val="100000"/>
              </a:lnSpc>
              <a:buNone/>
              <a:tabLst>
                <a:tab algn="l" pos="0"/>
              </a:tabLst>
            </a:pPr>
            <a:r>
              <a:rPr b="0" lang="fr-FR" sz="3200" strike="noStrike" u="none">
                <a:solidFill>
                  <a:schemeClr val="dk1"/>
                </a:solidFill>
                <a:uFillTx/>
                <a:latin typeface="Corbel"/>
              </a:rPr>
              <a:t>Cliquez sur l'icône pour ajouter une image</a:t>
            </a:r>
            <a:endParaRPr b="0" lang="en-US" sz="3200" strike="noStrike" u="none">
              <a:solidFill>
                <a:schemeClr val="dk1">
                  <a:lumMod val="65000"/>
                  <a:lumOff val="35000"/>
                </a:schemeClr>
              </a:solidFill>
              <a:uFillTx/>
              <a:latin typeface="Corbel"/>
            </a:endParaRPr>
          </a:p>
        </p:txBody>
      </p:sp>
      <p:sp>
        <p:nvSpPr>
          <p:cNvPr id="88" name="PlaceHolder 3"/>
          <p:cNvSpPr>
            <a:spLocks noGrp="1"/>
          </p:cNvSpPr>
          <p:nvPr>
            <p:ph type="body"/>
          </p:nvPr>
        </p:nvSpPr>
        <p:spPr>
          <a:xfrm>
            <a:off x="255960" y="3493080"/>
            <a:ext cx="2834280" cy="2322360"/>
          </a:xfrm>
          <a:prstGeom prst="rect">
            <a:avLst/>
          </a:prstGeom>
          <a:noFill/>
          <a:ln w="0">
            <a:noFill/>
          </a:ln>
        </p:spPr>
        <p:txBody>
          <a:bodyPr lIns="91440" rIns="91440" tIns="45720" bIns="45720" anchor="t">
            <a:normAutofit/>
          </a:bodyPr>
          <a:p>
            <a:pPr indent="0" defTabSz="914400">
              <a:lnSpc>
                <a:spcPct val="100000"/>
              </a:lnSpc>
              <a:spcBef>
                <a:spcPts val="1199"/>
              </a:spcBef>
              <a:buNone/>
              <a:tabLst>
                <a:tab algn="l" pos="0"/>
              </a:tabLst>
            </a:pPr>
            <a:r>
              <a:rPr b="0" lang="fr-FR" sz="1400" strike="noStrike" u="none">
                <a:solidFill>
                  <a:srgbClr val="ffffff"/>
                </a:solidFill>
                <a:uFillTx/>
                <a:latin typeface="Corbel"/>
              </a:rPr>
              <a:t>Cliquez pour modifier les styles du texte du masque</a:t>
            </a:r>
            <a:endParaRPr b="0" lang="en-US" sz="1400" strike="noStrike" u="none">
              <a:solidFill>
                <a:schemeClr val="dk1">
                  <a:lumMod val="65000"/>
                  <a:lumOff val="35000"/>
                </a:schemeClr>
              </a:solidFill>
              <a:uFillTx/>
              <a:latin typeface="Corbel"/>
            </a:endParaRPr>
          </a:p>
        </p:txBody>
      </p:sp>
      <p:sp>
        <p:nvSpPr>
          <p:cNvPr id="89" name="PlaceHolder 4"/>
          <p:cNvSpPr>
            <a:spLocks noGrp="1"/>
          </p:cNvSpPr>
          <p:nvPr>
            <p:ph type="dt" idx="31"/>
          </p:nvPr>
        </p:nvSpPr>
        <p:spPr>
          <a:xfrm>
            <a:off x="262440" y="6356520"/>
            <a:ext cx="2742840" cy="364680"/>
          </a:xfrm>
          <a:prstGeom prst="rect">
            <a:avLst/>
          </a:prstGeom>
          <a:noFill/>
          <a:ln w="0">
            <a:noFill/>
          </a:ln>
        </p:spPr>
        <p:txBody>
          <a:bodyPr lIns="91440" rIns="91440" tIns="45720" bIns="45720" anchor="ctr">
            <a:noAutofit/>
          </a:bodyPr>
          <a:lstStyle>
            <a:lvl1pPr indent="0" defTabSz="457200">
              <a:lnSpc>
                <a:spcPct val="100000"/>
              </a:lnSpc>
              <a:buNone/>
              <a:defRPr b="0" lang="en-US" sz="1100" strike="noStrike" u="none">
                <a:solidFill>
                  <a:schemeClr val="dk1">
                    <a:lumMod val="50000"/>
                    <a:lumOff val="50000"/>
                  </a:schemeClr>
                </a:solidFill>
                <a:uFillTx/>
                <a:latin typeface="Corbel"/>
              </a:defRPr>
            </a:lvl1pPr>
          </a:lstStyle>
          <a:p>
            <a:pPr indent="0" defTabSz="457200">
              <a:lnSpc>
                <a:spcPct val="100000"/>
              </a:lnSpc>
              <a:buNone/>
            </a:pPr>
            <a:r>
              <a:rPr b="0" lang="en-US" sz="1100" strike="noStrike" u="none">
                <a:solidFill>
                  <a:schemeClr val="dk1">
                    <a:lumMod val="50000"/>
                    <a:lumOff val="50000"/>
                  </a:schemeClr>
                </a:solidFill>
                <a:uFillTx/>
                <a:latin typeface="Corbel"/>
              </a:rPr>
              <a:t>&lt;date/heure&gt;</a:t>
            </a:r>
            <a:endParaRPr b="0" lang="fr-BE" sz="1100" strike="noStrike" u="none">
              <a:solidFill>
                <a:srgbClr val="000000"/>
              </a:solidFill>
              <a:uFillTx/>
              <a:latin typeface="Times New Roman"/>
            </a:endParaRPr>
          </a:p>
        </p:txBody>
      </p:sp>
      <p:sp>
        <p:nvSpPr>
          <p:cNvPr id="90" name="PlaceHolder 5"/>
          <p:cNvSpPr>
            <a:spLocks noGrp="1"/>
          </p:cNvSpPr>
          <p:nvPr>
            <p:ph type="ftr" idx="32"/>
          </p:nvPr>
        </p:nvSpPr>
        <p:spPr>
          <a:xfrm>
            <a:off x="3499200" y="6356520"/>
            <a:ext cx="5911200" cy="364680"/>
          </a:xfrm>
          <a:prstGeom prst="rect">
            <a:avLst/>
          </a:prstGeom>
          <a:noFill/>
          <a:ln w="0">
            <a:noFill/>
          </a:ln>
        </p:spPr>
        <p:txBody>
          <a:bodyPr lIns="91440" rIns="91440" tIns="45720" bIns="45720" anchor="ctr">
            <a:noAutofit/>
          </a:bodyPr>
          <a:lstStyle>
            <a:lvl1pPr indent="0" algn="ctr">
              <a:buNone/>
              <a:defRPr b="0" lang="fr-BE" sz="1400" strike="noStrike" u="none">
                <a:solidFill>
                  <a:srgbClr val="000000"/>
                </a:solidFill>
                <a:uFillTx/>
                <a:latin typeface="Times New Roman"/>
              </a:defRPr>
            </a:lvl1pPr>
          </a:lstStyle>
          <a:p>
            <a:pPr indent="0" algn="ctr">
              <a:buNone/>
            </a:pPr>
            <a:r>
              <a:rPr b="0" lang="fr-BE" sz="1400" strike="noStrike" u="none">
                <a:solidFill>
                  <a:srgbClr val="000000"/>
                </a:solidFill>
                <a:uFillTx/>
                <a:latin typeface="Times New Roman"/>
              </a:rPr>
              <a:t>&lt;pied de page&gt;</a:t>
            </a:r>
            <a:endParaRPr b="0" lang="fr-BE" sz="1400" strike="noStrike" u="none">
              <a:solidFill>
                <a:srgbClr val="000000"/>
              </a:solidFill>
              <a:uFillTx/>
              <a:latin typeface="Times New Roman"/>
            </a:endParaRPr>
          </a:p>
        </p:txBody>
      </p:sp>
      <p:sp>
        <p:nvSpPr>
          <p:cNvPr id="91" name="PlaceHolder 6"/>
          <p:cNvSpPr>
            <a:spLocks noGrp="1"/>
          </p:cNvSpPr>
          <p:nvPr>
            <p:ph type="sldNum" idx="33"/>
          </p:nvPr>
        </p:nvSpPr>
        <p:spPr>
          <a:xfrm>
            <a:off x="10634040" y="6356520"/>
            <a:ext cx="1530720" cy="364680"/>
          </a:xfrm>
          <a:prstGeom prst="rect">
            <a:avLst/>
          </a:prstGeom>
          <a:noFill/>
          <a:ln w="0">
            <a:noFill/>
          </a:ln>
        </p:spPr>
        <p:txBody>
          <a:bodyPr lIns="91440" rIns="91440" tIns="45720" bIns="45720" anchor="ctr">
            <a:noAutofit/>
          </a:bodyPr>
          <a:lstStyle>
            <a:lvl1pPr indent="0" algn="r" defTabSz="457200">
              <a:lnSpc>
                <a:spcPct val="100000"/>
              </a:lnSpc>
              <a:buNone/>
              <a:defRPr b="1" lang="en-US" sz="1200" strike="noStrike" u="none">
                <a:solidFill>
                  <a:schemeClr val="accent1"/>
                </a:solidFill>
                <a:uFillTx/>
                <a:latin typeface="Corbel"/>
              </a:defRPr>
            </a:lvl1pPr>
          </a:lstStyle>
          <a:p>
            <a:pPr indent="0" algn="r" defTabSz="457200">
              <a:lnSpc>
                <a:spcPct val="100000"/>
              </a:lnSpc>
              <a:buNone/>
            </a:pPr>
            <a:fld id="{56DB1B1C-96F5-4F28-A724-0CEC1766FD87}" type="slidenum">
              <a:rPr b="1" lang="en-US" sz="1200" strike="noStrike" u="none">
                <a:solidFill>
                  <a:schemeClr val="accent1"/>
                </a:solidFill>
                <a:uFillTx/>
                <a:latin typeface="Corbel"/>
              </a:rPr>
              <a:t>&lt;numéro&gt;</a:t>
            </a:fld>
            <a:endParaRPr b="0" lang="fr-BE" sz="12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72"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92" name="Rectangle 8">
            <a:extLst>
              <a:ext uri="{C183D7F6-B498-43B3-948B-1728B52AA6E4}">
                <adec:decorative xmlns:adec="http://schemas.microsoft.com/office/drawing/2017/decorative" val="1"/>
              </a:ext>
            </a:extLst>
          </p:cNvPr>
          <p:cNvSpPr/>
          <p:nvPr/>
        </p:nvSpPr>
        <p:spPr>
          <a:xfrm>
            <a:off x="0" y="0"/>
            <a:ext cx="1219176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en-US" sz="1800" strike="noStrike" u="none">
              <a:solidFill>
                <a:schemeClr val="lt1"/>
              </a:solidFill>
              <a:uFillTx/>
              <a:latin typeface="Corbel"/>
            </a:endParaRPr>
          </a:p>
        </p:txBody>
      </p:sp>
      <p:sp>
        <p:nvSpPr>
          <p:cNvPr id="93" name="Rectangle 10">
            <a:extLst>
              <a:ext uri="{C183D7F6-B498-43B3-948B-1728B52AA6E4}">
                <adec:decorative xmlns:adec="http://schemas.microsoft.com/office/drawing/2017/decorative" val="1"/>
              </a:ext>
            </a:extLst>
          </p:cNvPr>
          <p:cNvSpPr/>
          <p:nvPr/>
        </p:nvSpPr>
        <p:spPr>
          <a:xfrm>
            <a:off x="0" y="762120"/>
            <a:ext cx="7552440" cy="5333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457200">
              <a:lnSpc>
                <a:spcPct val="100000"/>
              </a:lnSpc>
            </a:pPr>
            <a:endParaRPr b="0" lang="fr-BE" sz="1800" strike="noStrike" u="none">
              <a:solidFill>
                <a:schemeClr val="lt1"/>
              </a:solidFill>
              <a:uFillTx/>
              <a:latin typeface="Corbel"/>
            </a:endParaRPr>
          </a:p>
        </p:txBody>
      </p:sp>
      <p:sp>
        <p:nvSpPr>
          <p:cNvPr id="94" name="PlaceHolder 1"/>
          <p:cNvSpPr>
            <a:spLocks noGrp="1"/>
          </p:cNvSpPr>
          <p:nvPr>
            <p:ph type="title"/>
          </p:nvPr>
        </p:nvSpPr>
        <p:spPr>
          <a:xfrm>
            <a:off x="1069920" y="1298520"/>
            <a:ext cx="6067800" cy="3254760"/>
          </a:xfrm>
          <a:prstGeom prst="rect">
            <a:avLst/>
          </a:prstGeom>
          <a:noFill/>
          <a:ln w="0">
            <a:noFill/>
          </a:ln>
        </p:spPr>
        <p:txBody>
          <a:bodyPr lIns="91440" rIns="91440" tIns="45720" bIns="45720" anchor="b">
            <a:normAutofit/>
          </a:bodyPr>
          <a:p>
            <a:pPr indent="0" defTabSz="914400">
              <a:lnSpc>
                <a:spcPct val="90000"/>
              </a:lnSpc>
              <a:buNone/>
            </a:pPr>
            <a:r>
              <a:rPr b="0" lang="fr-BE" sz="5500" spc="-99" strike="noStrike" u="none">
                <a:solidFill>
                  <a:srgbClr val="ffffff"/>
                </a:solidFill>
                <a:uFillTx/>
                <a:latin typeface="Corbel"/>
              </a:rPr>
              <a:t>Collecteurs, station de pompage et station d’épuration de Braives</a:t>
            </a:r>
            <a:endParaRPr b="0" lang="en-US" sz="5500" strike="noStrike" u="none">
              <a:solidFill>
                <a:schemeClr val="dk1"/>
              </a:solidFill>
              <a:uFillTx/>
              <a:latin typeface="Corbel"/>
            </a:endParaRPr>
          </a:p>
        </p:txBody>
      </p:sp>
      <p:sp>
        <p:nvSpPr>
          <p:cNvPr id="95" name="PlaceHolder 2"/>
          <p:cNvSpPr>
            <a:spLocks noGrp="1"/>
          </p:cNvSpPr>
          <p:nvPr>
            <p:ph type="subTitle"/>
          </p:nvPr>
        </p:nvSpPr>
        <p:spPr>
          <a:xfrm>
            <a:off x="1100160" y="4670280"/>
            <a:ext cx="6037560" cy="914040"/>
          </a:xfrm>
          <a:prstGeom prst="rect">
            <a:avLst/>
          </a:prstGeom>
          <a:noFill/>
          <a:ln w="0">
            <a:noFill/>
          </a:ln>
        </p:spPr>
        <p:txBody>
          <a:bodyPr lIns="91440" rIns="91440" tIns="45720" bIns="45720" anchor="t">
            <a:normAutofit/>
          </a:bodyPr>
          <a:p>
            <a:pPr indent="0" defTabSz="914400">
              <a:lnSpc>
                <a:spcPct val="90000"/>
              </a:lnSpc>
              <a:spcBef>
                <a:spcPts val="1199"/>
              </a:spcBef>
              <a:buNone/>
              <a:tabLst>
                <a:tab algn="l" pos="0"/>
              </a:tabLst>
            </a:pPr>
            <a:r>
              <a:rPr b="0" lang="fr-BE" sz="2200" strike="noStrike" u="none">
                <a:solidFill>
                  <a:schemeClr val="accent1">
                    <a:lumMod val="20000"/>
                    <a:lumOff val="80000"/>
                  </a:schemeClr>
                </a:solidFill>
                <a:uFillTx/>
                <a:latin typeface="Corbel"/>
              </a:rPr>
              <a:t>Conseil communal 25/03/2024</a:t>
            </a:r>
            <a:endParaRPr b="0" lang="fr-BE" sz="2200" strike="noStrike" u="none">
              <a:solidFill>
                <a:srgbClr val="000000"/>
              </a:solidFill>
              <a:uFillTx/>
              <a:latin typeface="Arial"/>
            </a:endParaRPr>
          </a:p>
        </p:txBody>
      </p:sp>
      <p:pic>
        <p:nvPicPr>
          <p:cNvPr id="96" name="Image 3" descr=""/>
          <p:cNvPicPr/>
          <p:nvPr/>
        </p:nvPicPr>
        <p:blipFill>
          <a:blip r:embed="rId1"/>
          <a:stretch/>
        </p:blipFill>
        <p:spPr>
          <a:xfrm>
            <a:off x="8037720" y="2226240"/>
            <a:ext cx="3457800" cy="2397240"/>
          </a:xfrm>
          <a:prstGeom prst="rect">
            <a:avLst/>
          </a:prstGeom>
          <a:noFill/>
          <a:ln w="0">
            <a:noFill/>
          </a:ln>
        </p:spPr>
      </p:pic>
      <p:sp>
        <p:nvSpPr>
          <p:cNvPr id="97" name="Rectangle 12">
            <a:extLst>
              <a:ext uri="{C183D7F6-B498-43B3-948B-1728B52AA6E4}">
                <adec:decorative xmlns:adec="http://schemas.microsoft.com/office/drawing/2017/decorative" val="1"/>
              </a:ext>
            </a:extLst>
          </p:cNvPr>
          <p:cNvSpPr/>
          <p:nvPr/>
        </p:nvSpPr>
        <p:spPr>
          <a:xfrm>
            <a:off x="11815920" y="758880"/>
            <a:ext cx="383760" cy="5330520"/>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t">
            <a:noAutofit/>
          </a:bodyPr>
          <a:p>
            <a:pPr defTabSz="457200">
              <a:lnSpc>
                <a:spcPct val="100000"/>
              </a:lnSpc>
            </a:pPr>
            <a:endParaRPr b="0" lang="fr-BE" sz="1800" strike="noStrike" u="none">
              <a:solidFill>
                <a:schemeClr val="lt1"/>
              </a:solidFill>
              <a:uFillTx/>
              <a:latin typeface="Corbe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BE" sz="3600" spc="-60" strike="noStrike" u="none">
                <a:solidFill>
                  <a:srgbClr val="ffffff"/>
                </a:solidFill>
                <a:uFillTx/>
                <a:latin typeface="Corbel"/>
              </a:rPr>
              <a:t>Synoptique du réseau</a:t>
            </a:r>
            <a:endParaRPr b="0" lang="en-US" sz="3600" strike="noStrike" u="none">
              <a:solidFill>
                <a:schemeClr val="dk1"/>
              </a:solidFill>
              <a:uFillTx/>
              <a:latin typeface="Corbel"/>
            </a:endParaRPr>
          </a:p>
        </p:txBody>
      </p:sp>
      <p:pic>
        <p:nvPicPr>
          <p:cNvPr id="99" name="Espace réservé du contenu 3" descr=""/>
          <p:cNvPicPr/>
          <p:nvPr/>
        </p:nvPicPr>
        <p:blipFill>
          <a:blip r:embed="rId1"/>
          <a:stretch/>
        </p:blipFill>
        <p:spPr>
          <a:xfrm>
            <a:off x="3387600" y="1669320"/>
            <a:ext cx="8601120" cy="306072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BE" sz="3600" spc="-60" strike="noStrike" u="none">
                <a:solidFill>
                  <a:srgbClr val="ffffff"/>
                </a:solidFill>
                <a:uFillTx/>
                <a:latin typeface="Corbel"/>
              </a:rPr>
              <a:t>Phasage des travaux </a:t>
            </a:r>
            <a:endParaRPr b="0" lang="en-US" sz="3600" strike="noStrike" u="none">
              <a:solidFill>
                <a:schemeClr val="dk1"/>
              </a:solidFill>
              <a:uFillTx/>
              <a:latin typeface="Corbel"/>
            </a:endParaRPr>
          </a:p>
        </p:txBody>
      </p:sp>
      <p:sp>
        <p:nvSpPr>
          <p:cNvPr id="101" name="PlaceHolder 2"/>
          <p:cNvSpPr>
            <a:spLocks noGrp="1"/>
          </p:cNvSpPr>
          <p:nvPr>
            <p:ph/>
          </p:nvPr>
        </p:nvSpPr>
        <p:spPr>
          <a:xfrm>
            <a:off x="3869280" y="864000"/>
            <a:ext cx="7314840" cy="5120280"/>
          </a:xfrm>
          <a:prstGeom prst="rect">
            <a:avLst/>
          </a:prstGeom>
          <a:noFill/>
          <a:ln w="0">
            <a:noFill/>
          </a:ln>
        </p:spPr>
        <p:txBody>
          <a:bodyPr lIns="91440" rIns="91440" tIns="45720" bIns="45720" anchor="ctr">
            <a:noAutofit/>
          </a:bodyPr>
          <a:p>
            <a:pPr marL="182880" indent="0" algn="just" defTabSz="914400">
              <a:lnSpc>
                <a:spcPct val="90000"/>
              </a:lnSpc>
              <a:spcBef>
                <a:spcPts val="1199"/>
              </a:spcBef>
              <a:spcAft>
                <a:spcPts val="601"/>
              </a:spcAft>
              <a:buNone/>
              <a:tabLst>
                <a:tab algn="l" pos="0"/>
              </a:tabLst>
            </a:pPr>
            <a:r>
              <a:rPr b="0" lang="fr-BE" sz="1800" strike="noStrike" u="none">
                <a:solidFill>
                  <a:schemeClr val="dk1">
                    <a:lumMod val="65000"/>
                    <a:lumOff val="35000"/>
                  </a:schemeClr>
                </a:solidFill>
                <a:uFillTx/>
                <a:latin typeface="Century Gothic"/>
                <a:ea typeface="Times New Roman"/>
              </a:rPr>
              <a:t>La première phase: correspond à la pose des collecteurs et à la construction de la station de pompage de Braives. </a:t>
            </a:r>
            <a:endParaRPr b="0" lang="en-US" sz="1800" strike="noStrike" u="none">
              <a:solidFill>
                <a:schemeClr val="dk1">
                  <a:lumMod val="65000"/>
                  <a:lumOff val="35000"/>
                </a:schemeClr>
              </a:solidFill>
              <a:uFillTx/>
              <a:latin typeface="Corbel"/>
            </a:endParaRPr>
          </a:p>
          <a:p>
            <a:pPr marL="182880" indent="0" algn="just" defTabSz="914400">
              <a:lnSpc>
                <a:spcPct val="90000"/>
              </a:lnSpc>
              <a:spcBef>
                <a:spcPts val="1199"/>
              </a:spcBef>
              <a:spcAft>
                <a:spcPts val="601"/>
              </a:spcAft>
              <a:buNone/>
              <a:tabLst>
                <a:tab algn="l" pos="0"/>
              </a:tabLst>
            </a:pPr>
            <a:r>
              <a:rPr b="0" lang="fr-BE" sz="1400" strike="noStrike" u="none">
                <a:solidFill>
                  <a:schemeClr val="dk1">
                    <a:lumMod val="65000"/>
                    <a:lumOff val="35000"/>
                  </a:schemeClr>
                </a:solidFill>
                <a:uFillTx/>
                <a:latin typeface="Century Gothic"/>
                <a:ea typeface="Times New Roman"/>
              </a:rPr>
              <a:t>Station d’épuration jusque la rue du Cortil et la rue de Vélupont. </a:t>
            </a:r>
            <a:r>
              <a:rPr b="0" lang="fr-BE" sz="1200" strike="noStrike" u="none">
                <a:solidFill>
                  <a:schemeClr val="dk1">
                    <a:lumMod val="65000"/>
                    <a:lumOff val="35000"/>
                  </a:schemeClr>
                </a:solidFill>
                <a:uFillTx/>
                <a:latin typeface="Century Gothic"/>
                <a:ea typeface="Times New Roman"/>
              </a:rPr>
              <a:t>(2.200 E.H.)</a:t>
            </a:r>
            <a:r>
              <a:rPr b="0" lang="fr-BE" sz="1200" strike="noStrike" u="none" baseline="30000">
                <a:solidFill>
                  <a:schemeClr val="dk1">
                    <a:lumMod val="65000"/>
                    <a:lumOff val="35000"/>
                  </a:schemeClr>
                </a:solidFill>
                <a:uFillTx/>
                <a:latin typeface="Century Gothic"/>
                <a:ea typeface="Times New Roman"/>
              </a:rPr>
              <a:t> </a:t>
            </a:r>
            <a:endParaRPr b="0" lang="en-US" sz="1200" strike="noStrike" u="none">
              <a:solidFill>
                <a:schemeClr val="dk1">
                  <a:lumMod val="65000"/>
                  <a:lumOff val="35000"/>
                </a:schemeClr>
              </a:solidFill>
              <a:uFillTx/>
              <a:latin typeface="Corbel"/>
            </a:endParaRPr>
          </a:p>
          <a:p>
            <a:pPr marL="182880" indent="0" algn="just" defTabSz="914400">
              <a:lnSpc>
                <a:spcPct val="90000"/>
              </a:lnSpc>
              <a:spcBef>
                <a:spcPts val="1199"/>
              </a:spcBef>
              <a:spcAft>
                <a:spcPts val="601"/>
              </a:spcAft>
              <a:buNone/>
              <a:tabLst>
                <a:tab algn="l" pos="0"/>
              </a:tabLst>
            </a:pPr>
            <a:r>
              <a:rPr b="0" lang="fr-BE" sz="1800" strike="noStrike" u="none">
                <a:solidFill>
                  <a:schemeClr val="dk1">
                    <a:lumMod val="65000"/>
                    <a:lumOff val="35000"/>
                  </a:schemeClr>
                </a:solidFill>
                <a:uFillTx/>
                <a:latin typeface="Century Gothic"/>
                <a:ea typeface="Times New Roman"/>
              </a:rPr>
              <a:t>La deuxième phase: collecteur et station de pompage d’Avennes et station de pompage de Ville-en-Hesbaye.           </a:t>
            </a:r>
            <a:r>
              <a:rPr b="0" lang="fr-BE" sz="1200" strike="noStrike" u="none">
                <a:solidFill>
                  <a:schemeClr val="dk1">
                    <a:lumMod val="65000"/>
                    <a:lumOff val="35000"/>
                  </a:schemeClr>
                </a:solidFill>
                <a:uFillTx/>
                <a:latin typeface="Century Gothic"/>
                <a:ea typeface="Times New Roman"/>
              </a:rPr>
              <a:t>(+ 1.800 E.H.)</a:t>
            </a:r>
            <a:endParaRPr b="0" lang="en-US" sz="1200" strike="noStrike" u="none">
              <a:solidFill>
                <a:schemeClr val="dk1">
                  <a:lumMod val="65000"/>
                  <a:lumOff val="35000"/>
                </a:schemeClr>
              </a:solidFill>
              <a:uFillTx/>
              <a:latin typeface="Corbel"/>
            </a:endParaRPr>
          </a:p>
          <a:p>
            <a:pPr marL="182880" indent="0" algn="just" defTabSz="914400">
              <a:lnSpc>
                <a:spcPct val="90000"/>
              </a:lnSpc>
              <a:spcBef>
                <a:spcPts val="1199"/>
              </a:spcBef>
              <a:spcAft>
                <a:spcPts val="601"/>
              </a:spcAft>
              <a:buNone/>
              <a:tabLst>
                <a:tab algn="l" pos="0"/>
              </a:tabLst>
            </a:pPr>
            <a:endParaRPr b="0" lang="en-US" sz="1800" strike="noStrike" u="none">
              <a:solidFill>
                <a:schemeClr val="dk1">
                  <a:lumMod val="65000"/>
                  <a:lumOff val="35000"/>
                </a:schemeClr>
              </a:solidFill>
              <a:uFillTx/>
              <a:latin typeface="Corbel"/>
            </a:endParaRPr>
          </a:p>
          <a:p>
            <a:pPr marL="182880" indent="0" algn="just" defTabSz="914400">
              <a:lnSpc>
                <a:spcPct val="90000"/>
              </a:lnSpc>
              <a:spcBef>
                <a:spcPts val="1199"/>
              </a:spcBef>
              <a:spcAft>
                <a:spcPts val="601"/>
              </a:spcAft>
              <a:buNone/>
              <a:tabLst>
                <a:tab algn="l" pos="0"/>
              </a:tabLst>
            </a:pPr>
            <a:r>
              <a:rPr b="0" lang="fr-BE" sz="1800" strike="noStrike" u="none">
                <a:solidFill>
                  <a:schemeClr val="dk1">
                    <a:lumMod val="65000"/>
                    <a:lumOff val="35000"/>
                  </a:schemeClr>
                </a:solidFill>
                <a:uFillTx/>
                <a:latin typeface="Century Gothic"/>
                <a:ea typeface="Times New Roman"/>
              </a:rPr>
              <a:t>La troisième phase: collecteurs et station de pompage de Moxhe.</a:t>
            </a:r>
            <a:r>
              <a:rPr b="0" lang="fr-BE" sz="1400" strike="noStrike" u="none">
                <a:solidFill>
                  <a:schemeClr val="dk1">
                    <a:lumMod val="65000"/>
                    <a:lumOff val="35000"/>
                  </a:schemeClr>
                </a:solidFill>
                <a:uFillTx/>
                <a:latin typeface="Century Gothic"/>
                <a:ea typeface="Times New Roman"/>
              </a:rPr>
              <a:t> (+</a:t>
            </a:r>
            <a:r>
              <a:rPr b="0" lang="fr-BE" sz="1050" strike="noStrike" u="none">
                <a:solidFill>
                  <a:schemeClr val="dk1">
                    <a:lumMod val="65000"/>
                    <a:lumOff val="35000"/>
                  </a:schemeClr>
                </a:solidFill>
                <a:uFillTx/>
                <a:latin typeface="Century Gothic"/>
                <a:ea typeface="Times New Roman"/>
              </a:rPr>
              <a:t> </a:t>
            </a:r>
            <a:r>
              <a:rPr b="0" lang="fr-BE" sz="1200" strike="noStrike" u="none">
                <a:solidFill>
                  <a:schemeClr val="dk1">
                    <a:lumMod val="65000"/>
                    <a:lumOff val="35000"/>
                  </a:schemeClr>
                </a:solidFill>
                <a:uFillTx/>
                <a:latin typeface="Century Gothic"/>
                <a:ea typeface="Times New Roman"/>
              </a:rPr>
              <a:t>2.000 E.H.)</a:t>
            </a:r>
            <a:endParaRPr b="0" lang="en-US" sz="1200" strike="noStrike" u="none">
              <a:solidFill>
                <a:schemeClr val="dk1">
                  <a:lumMod val="65000"/>
                  <a:lumOff val="35000"/>
                </a:schemeClr>
              </a:solidFill>
              <a:uFillTx/>
              <a:latin typeface="Corbe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BE" sz="3600" spc="-60" strike="noStrike" u="none">
                <a:solidFill>
                  <a:srgbClr val="ffffff"/>
                </a:solidFill>
                <a:uFillTx/>
                <a:latin typeface="Corbel"/>
              </a:rPr>
              <a:t>Lot 2 </a:t>
            </a:r>
            <a:endParaRPr b="0" lang="en-US" sz="3600" strike="noStrike" u="none">
              <a:solidFill>
                <a:schemeClr val="dk1"/>
              </a:solidFill>
              <a:uFillTx/>
              <a:latin typeface="Corbel"/>
            </a:endParaRPr>
          </a:p>
        </p:txBody>
      </p:sp>
      <p:pic>
        <p:nvPicPr>
          <p:cNvPr id="103" name="Espace réservé du contenu 4" descr=""/>
          <p:cNvPicPr/>
          <p:nvPr/>
        </p:nvPicPr>
        <p:blipFill>
          <a:blip r:embed="rId1"/>
          <a:stretch/>
        </p:blipFill>
        <p:spPr>
          <a:xfrm>
            <a:off x="0" y="627120"/>
            <a:ext cx="12191760" cy="5603400"/>
          </a:xfrm>
          <a:prstGeom prst="rect">
            <a:avLst/>
          </a:prstGeom>
          <a:noFill/>
          <a:ln w="0">
            <a:noFill/>
          </a:ln>
        </p:spPr>
      </p:pic>
      <p:sp>
        <p:nvSpPr>
          <p:cNvPr id="104" name="Ellipse 2"/>
          <p:cNvSpPr/>
          <p:nvPr/>
        </p:nvSpPr>
        <p:spPr>
          <a:xfrm>
            <a:off x="5838840" y="3429000"/>
            <a:ext cx="132840" cy="161640"/>
          </a:xfrm>
          <a:prstGeom prst="ellipse">
            <a:avLst/>
          </a:prstGeom>
          <a:solidFill>
            <a:srgbClr val="40bad2"/>
          </a:solidFill>
          <a:ln>
            <a:solidFill>
              <a:srgbClr val="1c515c"/>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fr-BE" sz="1800" strike="noStrike" u="none">
              <a:solidFill>
                <a:schemeClr val="lt1"/>
              </a:solidFill>
              <a:uFillTx/>
              <a:latin typeface="Corbel"/>
            </a:endParaRPr>
          </a:p>
        </p:txBody>
      </p:sp>
      <p:sp>
        <p:nvSpPr>
          <p:cNvPr id="105" name="ZoneTexte 3"/>
          <p:cNvSpPr/>
          <p:nvPr/>
        </p:nvSpPr>
        <p:spPr>
          <a:xfrm>
            <a:off x="253080" y="257760"/>
            <a:ext cx="4866840" cy="36396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0" lang="fr-BE" sz="1800" strike="noStrike" u="none">
                <a:solidFill>
                  <a:schemeClr val="dk1"/>
                </a:solidFill>
                <a:uFillTx/>
                <a:latin typeface="Corbel"/>
              </a:rPr>
              <a:t>Phase n°1</a:t>
            </a:r>
            <a:endParaRPr b="0" lang="fr-BE"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BE" sz="3600" spc="-60" strike="noStrike" u="none">
                <a:solidFill>
                  <a:srgbClr val="ffffff"/>
                </a:solidFill>
                <a:uFillTx/>
                <a:latin typeface="Corbel"/>
              </a:rPr>
              <a:t>Le collecteur et la station de pompage </a:t>
            </a:r>
            <a:endParaRPr b="0" lang="en-US" sz="3600" strike="noStrike" u="none">
              <a:solidFill>
                <a:schemeClr val="dk1"/>
              </a:solidFill>
              <a:uFillTx/>
              <a:latin typeface="Corbel"/>
            </a:endParaRPr>
          </a:p>
        </p:txBody>
      </p:sp>
      <p:sp>
        <p:nvSpPr>
          <p:cNvPr id="107" name="PlaceHolder 2"/>
          <p:cNvSpPr>
            <a:spLocks noGrp="1"/>
          </p:cNvSpPr>
          <p:nvPr>
            <p:ph/>
          </p:nvPr>
        </p:nvSpPr>
        <p:spPr>
          <a:xfrm>
            <a:off x="3869280" y="864000"/>
            <a:ext cx="7314840" cy="436464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BE" sz="2000" strike="noStrike" u="none">
                <a:solidFill>
                  <a:schemeClr val="dk1">
                    <a:lumMod val="65000"/>
                    <a:lumOff val="35000"/>
                  </a:schemeClr>
                </a:solidFill>
                <a:uFillTx/>
                <a:latin typeface="Corbel"/>
              </a:rPr>
              <a:t>Le collecteur de plusieurs km assure la reprise des eaux usées des rues :</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les Golettes </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du Centre </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de la Rue</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chemin du Via </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Saint-Pierre </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du Zée </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de Brivioulle </a:t>
            </a:r>
            <a:endParaRPr b="0" lang="en-US" sz="16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FR" sz="1600" strike="noStrike" u="none">
                <a:solidFill>
                  <a:schemeClr val="dk1">
                    <a:lumMod val="65000"/>
                    <a:lumOff val="35000"/>
                  </a:schemeClr>
                </a:solidFill>
                <a:uFillTx/>
                <a:latin typeface="Century Gothic"/>
                <a:ea typeface="Times New Roman"/>
              </a:rPr>
              <a:t>rue des Péquets.</a:t>
            </a:r>
            <a:endParaRPr b="0" lang="en-US" sz="1600" strike="noStrike" u="none">
              <a:solidFill>
                <a:schemeClr val="dk1">
                  <a:lumMod val="65000"/>
                  <a:lumOff val="35000"/>
                </a:schemeClr>
              </a:solidFill>
              <a:uFillTx/>
              <a:latin typeface="Corbel"/>
            </a:endParaRPr>
          </a:p>
          <a:p>
            <a:pPr indent="0" defTabSz="914400">
              <a:lnSpc>
                <a:spcPct val="90000"/>
              </a:lnSpc>
              <a:spcBef>
                <a:spcPts val="249"/>
              </a:spcBef>
              <a:spcAft>
                <a:spcPts val="249"/>
              </a:spcAft>
              <a:buNone/>
            </a:pPr>
            <a:endParaRPr b="0" lang="en-US" sz="1600" strike="noStrike" u="none">
              <a:solidFill>
                <a:schemeClr val="dk1">
                  <a:lumMod val="65000"/>
                  <a:lumOff val="35000"/>
                </a:schemeClr>
              </a:solidFill>
              <a:uFillTx/>
              <a:latin typeface="Corbel"/>
            </a:endParaRPr>
          </a:p>
          <a:p>
            <a:pPr marL="182880" indent="-182880" defTabSz="914400">
              <a:lnSpc>
                <a:spcPct val="90000"/>
              </a:lnSpc>
              <a:spcBef>
                <a:spcPts val="1199"/>
              </a:spcBef>
              <a:buClr>
                <a:srgbClr val="40bad2"/>
              </a:buClr>
              <a:buFont typeface="Wingdings 2" charset="2"/>
              <a:buChar char=""/>
            </a:pPr>
            <a:r>
              <a:rPr b="0" lang="fr-BE" sz="2000" strike="noStrike" u="none">
                <a:solidFill>
                  <a:schemeClr val="dk1">
                    <a:lumMod val="65000"/>
                    <a:lumOff val="35000"/>
                  </a:schemeClr>
                </a:solidFill>
                <a:uFillTx/>
                <a:latin typeface="Corbel"/>
                <a:ea typeface="Times New Roman"/>
              </a:rPr>
              <a:t>La station de pompage permet de remonter les eaux au vu de la topologie du terrain</a:t>
            </a:r>
            <a:endParaRPr b="0" lang="en-US" sz="2000" strike="noStrike" u="none">
              <a:solidFill>
                <a:schemeClr val="dk1">
                  <a:lumMod val="65000"/>
                  <a:lumOff val="35000"/>
                </a:schemeClr>
              </a:solidFill>
              <a:uFillTx/>
              <a:latin typeface="Corbel"/>
            </a:endParaRPr>
          </a:p>
          <a:p>
            <a:pPr indent="0" defTabSz="914400">
              <a:lnSpc>
                <a:spcPct val="90000"/>
              </a:lnSpc>
              <a:spcBef>
                <a:spcPts val="1199"/>
              </a:spcBef>
              <a:buNone/>
            </a:pPr>
            <a:endParaRPr b="0" lang="en-US" sz="2000" strike="noStrike" u="none">
              <a:solidFill>
                <a:schemeClr val="dk1">
                  <a:lumMod val="65000"/>
                  <a:lumOff val="35000"/>
                </a:schemeClr>
              </a:solidFill>
              <a:uFillTx/>
              <a:latin typeface="Corbel"/>
            </a:endParaRPr>
          </a:p>
        </p:txBody>
      </p:sp>
      <p:sp>
        <p:nvSpPr>
          <p:cNvPr id="108" name="Flèche : droite 3"/>
          <p:cNvSpPr/>
          <p:nvPr/>
        </p:nvSpPr>
        <p:spPr>
          <a:xfrm>
            <a:off x="4048200" y="5495760"/>
            <a:ext cx="466200" cy="228600"/>
          </a:xfrm>
          <a:prstGeom prst="rightArrow">
            <a:avLst>
              <a:gd name="adj1" fmla="val 50000"/>
              <a:gd name="adj2" fmla="val 50000"/>
            </a:avLst>
          </a:prstGeom>
          <a:solidFill>
            <a:srgbClr val="40bad2"/>
          </a:solidFill>
          <a:ln>
            <a:solidFill>
              <a:srgbClr val="1c515c"/>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fr-BE" sz="1800" strike="noStrike" u="none">
              <a:solidFill>
                <a:schemeClr val="lt1"/>
              </a:solidFill>
              <a:uFillTx/>
              <a:latin typeface="Corbel"/>
            </a:endParaRPr>
          </a:p>
        </p:txBody>
      </p:sp>
      <p:sp>
        <p:nvSpPr>
          <p:cNvPr id="109" name="ZoneTexte 4"/>
          <p:cNvSpPr/>
          <p:nvPr/>
        </p:nvSpPr>
        <p:spPr>
          <a:xfrm>
            <a:off x="4545720" y="5425920"/>
            <a:ext cx="5156640" cy="363960"/>
          </a:xfrm>
          <a:prstGeom prst="rect">
            <a:avLst/>
          </a:prstGeom>
          <a:noFill/>
          <a:ln w="0">
            <a:noFill/>
          </a:ln>
        </p:spPr>
        <p:style>
          <a:lnRef idx="0"/>
          <a:fillRef idx="0"/>
          <a:effectRef idx="0"/>
          <a:fontRef idx="minor"/>
        </p:style>
        <p:txBody>
          <a:bodyPr wrap="none" lIns="90000" rIns="90000" tIns="45000" bIns="45000" anchor="t">
            <a:spAutoFit/>
          </a:bodyPr>
          <a:p>
            <a:pPr defTabSz="457200">
              <a:lnSpc>
                <a:spcPct val="100000"/>
              </a:lnSpc>
            </a:pPr>
            <a:r>
              <a:rPr b="0" lang="fr-BE" sz="1800" strike="noStrike" u="none">
                <a:solidFill>
                  <a:schemeClr val="dk1"/>
                </a:solidFill>
                <a:uFillTx/>
                <a:latin typeface="Corbel"/>
              </a:rPr>
              <a:t>Le marché est attribué à la SM Nelles – Cop et Portier</a:t>
            </a:r>
            <a:endParaRPr b="0" lang="fr-BE"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110" name="Espace réservé du contenu 4" descr=""/>
          <p:cNvPicPr/>
          <p:nvPr/>
        </p:nvPicPr>
        <p:blipFill>
          <a:blip r:embed="rId1"/>
          <a:srcRect l="858" t="1896" r="705" b="2597"/>
          <a:stretch/>
        </p:blipFill>
        <p:spPr>
          <a:xfrm>
            <a:off x="104760" y="133200"/>
            <a:ext cx="12001320" cy="67244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111" name="Espace réservé du contenu 4" descr=""/>
          <p:cNvPicPr/>
          <p:nvPr/>
        </p:nvPicPr>
        <p:blipFill>
          <a:blip r:embed="rId1"/>
          <a:srcRect l="0" t="2118" r="0" b="899"/>
          <a:stretch/>
        </p:blipFill>
        <p:spPr>
          <a:xfrm>
            <a:off x="133200" y="74880"/>
            <a:ext cx="11944080" cy="671832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BE" sz="3600" spc="-60" strike="noStrike" u="none">
                <a:solidFill>
                  <a:srgbClr val="ffffff"/>
                </a:solidFill>
                <a:uFillTx/>
                <a:latin typeface="Corbel"/>
              </a:rPr>
              <a:t>La station d’épuration</a:t>
            </a:r>
            <a:endParaRPr b="0" lang="en-US" sz="3600" strike="noStrike" u="none">
              <a:solidFill>
                <a:schemeClr val="dk1"/>
              </a:solidFill>
              <a:uFillTx/>
              <a:latin typeface="Corbel"/>
            </a:endParaRPr>
          </a:p>
        </p:txBody>
      </p:sp>
      <p:sp>
        <p:nvSpPr>
          <p:cNvPr id="113" name="PlaceHolder 2"/>
          <p:cNvSpPr>
            <a:spLocks noGrp="1"/>
          </p:cNvSpPr>
          <p:nvPr>
            <p:ph/>
          </p:nvPr>
        </p:nvSpPr>
        <p:spPr>
          <a:xfrm>
            <a:off x="3869280" y="864000"/>
            <a:ext cx="7314840" cy="5120280"/>
          </a:xfrm>
          <a:prstGeom prst="rect">
            <a:avLst/>
          </a:prstGeom>
          <a:noFill/>
          <a:ln w="0">
            <a:noFill/>
          </a:ln>
        </p:spPr>
        <p:txBody>
          <a:bodyPr lIns="91440" rIns="91440" tIns="45720" bIns="45720" anchor="ctr">
            <a:noAutofit/>
          </a:bodyPr>
          <a:p>
            <a:pPr marL="182880" indent="-182880" defTabSz="914400">
              <a:lnSpc>
                <a:spcPct val="90000"/>
              </a:lnSpc>
              <a:spcBef>
                <a:spcPts val="1199"/>
              </a:spcBef>
              <a:buClr>
                <a:srgbClr val="40bad2"/>
              </a:buClr>
              <a:buFont typeface="Wingdings 2" charset="2"/>
              <a:buChar char=""/>
            </a:pPr>
            <a:r>
              <a:rPr b="0" lang="fr-BE" sz="2000" strike="noStrike" u="none">
                <a:solidFill>
                  <a:schemeClr val="dk1">
                    <a:lumMod val="65000"/>
                    <a:lumOff val="35000"/>
                  </a:schemeClr>
                </a:solidFill>
                <a:uFillTx/>
                <a:latin typeface="Corbel"/>
              </a:rPr>
              <a:t>Permet le traitement des eaux usées via plusieurs équipements:</a:t>
            </a:r>
            <a:endParaRPr b="0" lang="en-US" sz="20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relevage;</a:t>
            </a:r>
            <a:endParaRPr b="0" lang="en-US" sz="18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dégrillage;</a:t>
            </a:r>
            <a:endParaRPr b="0" lang="en-US" sz="18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bassin d’orage;</a:t>
            </a:r>
            <a:endParaRPr b="0" lang="en-US" sz="18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déshuilage-déssablage;</a:t>
            </a:r>
            <a:endParaRPr b="0" lang="en-US" sz="18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Bassin d’aération;</a:t>
            </a:r>
            <a:endParaRPr b="0" lang="en-US" sz="18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clarificateur;</a:t>
            </a:r>
            <a:endParaRPr b="0" lang="en-US" sz="1800" strike="noStrike" u="none">
              <a:solidFill>
                <a:schemeClr val="dk1">
                  <a:lumMod val="65000"/>
                  <a:lumOff val="35000"/>
                </a:schemeClr>
              </a:solidFill>
              <a:uFillTx/>
              <a:latin typeface="Corbel"/>
            </a:endParaRPr>
          </a:p>
          <a:p>
            <a:pPr lvl="1" marL="685800" indent="-182880" defTabSz="914400">
              <a:lnSpc>
                <a:spcPct val="90000"/>
              </a:lnSpc>
              <a:spcBef>
                <a:spcPts val="249"/>
              </a:spcBef>
              <a:spcAft>
                <a:spcPts val="249"/>
              </a:spcAft>
              <a:buClr>
                <a:srgbClr val="40bad2"/>
              </a:buClr>
              <a:buFont typeface="Wingdings 2" charset="2"/>
              <a:buChar char=""/>
            </a:pPr>
            <a:r>
              <a:rPr b="0" lang="fr-BE" sz="1800" strike="noStrike" u="none">
                <a:solidFill>
                  <a:schemeClr val="dk1">
                    <a:lumMod val="65000"/>
                    <a:lumOff val="35000"/>
                  </a:schemeClr>
                </a:solidFill>
                <a:uFillTx/>
                <a:latin typeface="Corbel"/>
              </a:rPr>
              <a:t>unité de déshydration des boues.</a:t>
            </a:r>
            <a:endParaRPr b="0" lang="en-US" sz="1800" strike="noStrike" u="none">
              <a:solidFill>
                <a:schemeClr val="dk1">
                  <a:lumMod val="65000"/>
                  <a:lumOff val="35000"/>
                </a:schemeClr>
              </a:solidFill>
              <a:uFillTx/>
              <a:latin typeface="Corbel"/>
            </a:endParaRPr>
          </a:p>
          <a:p>
            <a:pPr indent="0" defTabSz="914400">
              <a:lnSpc>
                <a:spcPct val="90000"/>
              </a:lnSpc>
              <a:spcBef>
                <a:spcPts val="249"/>
              </a:spcBef>
              <a:spcAft>
                <a:spcPts val="249"/>
              </a:spcAft>
              <a:buNone/>
            </a:pPr>
            <a:endParaRPr b="0" lang="en-US" sz="1800" strike="noStrike" u="none">
              <a:solidFill>
                <a:schemeClr val="dk1">
                  <a:lumMod val="65000"/>
                  <a:lumOff val="35000"/>
                </a:schemeClr>
              </a:solidFill>
              <a:uFillTx/>
              <a:latin typeface="Corbel"/>
            </a:endParaRPr>
          </a:p>
          <a:p>
            <a:pPr indent="0" defTabSz="914400">
              <a:lnSpc>
                <a:spcPct val="90000"/>
              </a:lnSpc>
              <a:spcBef>
                <a:spcPts val="249"/>
              </a:spcBef>
              <a:spcAft>
                <a:spcPts val="249"/>
              </a:spcAft>
              <a:buNone/>
            </a:pPr>
            <a:endParaRPr b="0" lang="en-US" sz="1800" strike="noStrike" u="none">
              <a:solidFill>
                <a:schemeClr val="dk1">
                  <a:lumMod val="65000"/>
                  <a:lumOff val="35000"/>
                </a:schemeClr>
              </a:solidFill>
              <a:uFillTx/>
              <a:latin typeface="Corbel"/>
            </a:endParaRPr>
          </a:p>
        </p:txBody>
      </p:sp>
      <p:sp>
        <p:nvSpPr>
          <p:cNvPr id="114" name="Flèche : droite 3"/>
          <p:cNvSpPr/>
          <p:nvPr/>
        </p:nvSpPr>
        <p:spPr>
          <a:xfrm>
            <a:off x="3943440" y="4734000"/>
            <a:ext cx="694800" cy="237600"/>
          </a:xfrm>
          <a:prstGeom prst="rightArrow">
            <a:avLst>
              <a:gd name="adj1" fmla="val 50000"/>
              <a:gd name="adj2" fmla="val 50000"/>
            </a:avLst>
          </a:prstGeom>
          <a:solidFill>
            <a:srgbClr val="40bad2"/>
          </a:solidFill>
          <a:ln>
            <a:solidFill>
              <a:srgbClr val="1c515c"/>
            </a:solidFill>
            <a:round/>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457200">
              <a:lnSpc>
                <a:spcPct val="100000"/>
              </a:lnSpc>
            </a:pPr>
            <a:endParaRPr b="0" lang="fr-BE" sz="1800" strike="noStrike" u="none">
              <a:solidFill>
                <a:schemeClr val="lt1"/>
              </a:solidFill>
              <a:uFillTx/>
              <a:latin typeface="Corbel"/>
            </a:endParaRPr>
          </a:p>
        </p:txBody>
      </p:sp>
      <p:sp>
        <p:nvSpPr>
          <p:cNvPr id="115" name="ZoneTexte 4"/>
          <p:cNvSpPr/>
          <p:nvPr/>
        </p:nvSpPr>
        <p:spPr>
          <a:xfrm>
            <a:off x="4677840" y="4668480"/>
            <a:ext cx="6207480" cy="363960"/>
          </a:xfrm>
          <a:prstGeom prst="rect">
            <a:avLst/>
          </a:prstGeom>
          <a:noFill/>
          <a:ln w="0">
            <a:noFill/>
          </a:ln>
        </p:spPr>
        <p:style>
          <a:lnRef idx="0"/>
          <a:fillRef idx="0"/>
          <a:effectRef idx="0"/>
          <a:fontRef idx="minor"/>
        </p:style>
        <p:txBody>
          <a:bodyPr wrap="none" lIns="90000" rIns="90000" tIns="45000" bIns="45000" anchor="t">
            <a:spAutoFit/>
          </a:bodyPr>
          <a:p>
            <a:pPr defTabSz="457200">
              <a:lnSpc>
                <a:spcPct val="100000"/>
              </a:lnSpc>
            </a:pPr>
            <a:r>
              <a:rPr b="0" lang="fr-BE" sz="1800" strike="noStrike" u="none">
                <a:solidFill>
                  <a:schemeClr val="dk1"/>
                </a:solidFill>
                <a:uFillTx/>
                <a:latin typeface="Corbel"/>
              </a:rPr>
              <a:t>Les offres ont été ouvertes, en attente d’approbation de la SPGE</a:t>
            </a:r>
            <a:endParaRPr b="0" lang="fr-BE" sz="18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253080" y="1123920"/>
            <a:ext cx="2946960" cy="4600800"/>
          </a:xfrm>
          <a:prstGeom prst="rect">
            <a:avLst/>
          </a:prstGeom>
          <a:noFill/>
          <a:ln w="0">
            <a:noFill/>
          </a:ln>
        </p:spPr>
        <p:txBody>
          <a:bodyPr lIns="91440" rIns="91440" tIns="45720" bIns="45720" anchor="ctr">
            <a:noAutofit/>
          </a:bodyPr>
          <a:p>
            <a:pPr indent="0" defTabSz="914400">
              <a:lnSpc>
                <a:spcPct val="90000"/>
              </a:lnSpc>
              <a:buNone/>
            </a:pPr>
            <a:r>
              <a:rPr b="0" lang="fr-BE" sz="3600" spc="-60" strike="noStrike" u="none">
                <a:solidFill>
                  <a:srgbClr val="ffffff"/>
                </a:solidFill>
                <a:uFillTx/>
                <a:latin typeface="Corbel"/>
              </a:rPr>
              <a:t>Questions ? </a:t>
            </a:r>
            <a:endParaRPr b="0" lang="en-US" sz="3600" strike="noStrike" u="none">
              <a:solidFill>
                <a:schemeClr val="dk1"/>
              </a:solidFill>
              <a:uFillTx/>
              <a:latin typeface="Corbel"/>
            </a:endParaRPr>
          </a:p>
        </p:txBody>
      </p:sp>
      <p:sp>
        <p:nvSpPr>
          <p:cNvPr id="117" name="PlaceHolder 2"/>
          <p:cNvSpPr>
            <a:spLocks noGrp="1"/>
          </p:cNvSpPr>
          <p:nvPr>
            <p:ph/>
          </p:nvPr>
        </p:nvSpPr>
        <p:spPr>
          <a:xfrm>
            <a:off x="3869280" y="864000"/>
            <a:ext cx="7855560" cy="5120280"/>
          </a:xfrm>
          <a:prstGeom prst="rect">
            <a:avLst/>
          </a:prstGeom>
          <a:noFill/>
          <a:ln w="0">
            <a:noFill/>
          </a:ln>
        </p:spPr>
        <p:txBody>
          <a:bodyPr lIns="91440" rIns="91440" tIns="45720" bIns="45720" anchor="ctr">
            <a:normAutofit fontScale="70000" lnSpcReduction="19999"/>
          </a:bodyPr>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Cartographie de l'emplacement de la station d'épuration, des collecteurs et des stations de pompages. </a:t>
            </a:r>
            <a:r>
              <a:rPr b="0" lang="fr-BE" sz="1800" strike="noStrike" u="none">
                <a:solidFill>
                  <a:srgbClr val="000000"/>
                </a:solidFill>
                <a:uFillTx/>
                <a:latin typeface="Wingdings"/>
                <a:ea typeface="Times New Roman"/>
              </a:rPr>
              <a:t></a:t>
            </a:r>
            <a:r>
              <a:rPr b="0" lang="fr-BE" sz="1800" strike="noStrike" u="none">
                <a:solidFill>
                  <a:srgbClr val="000000"/>
                </a:solidFill>
                <a:uFillTx/>
                <a:latin typeface="Aptos"/>
                <a:ea typeface="Times New Roman"/>
              </a:rPr>
              <a:t> voir dia 4</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Expliquer la différence/ le fonctionnement entre la station d'épuration, les collecteurs et la station de pompage. </a:t>
            </a:r>
            <a:r>
              <a:rPr b="0" lang="fr-BE" sz="1800" strike="noStrike" u="none">
                <a:solidFill>
                  <a:srgbClr val="000000"/>
                </a:solidFill>
                <a:uFillTx/>
                <a:latin typeface="Wingdings"/>
                <a:ea typeface="Times New Roman"/>
              </a:rPr>
              <a:t></a:t>
            </a:r>
            <a:r>
              <a:rPr b="0" lang="fr-BE" sz="1800" strike="noStrike" u="none">
                <a:solidFill>
                  <a:srgbClr val="000000"/>
                </a:solidFill>
                <a:uFillTx/>
                <a:latin typeface="Aptos"/>
                <a:ea typeface="Times New Roman"/>
              </a:rPr>
              <a:t>voir dia 5 et 8</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Role de l'AIDE (budget, planification et mise en œuvre) </a:t>
            </a:r>
            <a:r>
              <a:rPr b="0" lang="fr-BE" sz="1800" strike="noStrike" u="none">
                <a:solidFill>
                  <a:srgbClr val="000000"/>
                </a:solidFill>
                <a:uFillTx/>
                <a:latin typeface="Wingdings"/>
                <a:ea typeface="Times New Roman"/>
              </a:rPr>
              <a:t></a:t>
            </a:r>
            <a:r>
              <a:rPr b="0" lang="fr-BE" sz="1800" strike="noStrike" u="none">
                <a:solidFill>
                  <a:srgbClr val="000000"/>
                </a:solidFill>
                <a:uFillTx/>
                <a:latin typeface="Aptos"/>
                <a:ea typeface="Times New Roman"/>
              </a:rPr>
              <a:t> La SPGE paye les projets de collecteur, SP et SE, l’AIDE se charge de la planification/mise en œuvre </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Cout financier total du projet. </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Rôle de la commune (planification, budget, coordination, raccordement, information) </a:t>
            </a:r>
            <a:r>
              <a:rPr b="0" lang="fr-BE" sz="1800" strike="noStrike" u="none">
                <a:solidFill>
                  <a:srgbClr val="000000"/>
                </a:solidFill>
                <a:uFillTx/>
                <a:latin typeface="Wingdings"/>
                <a:ea typeface="Times New Roman"/>
              </a:rPr>
              <a:t></a:t>
            </a:r>
            <a:r>
              <a:rPr b="0" lang="fr-BE" sz="1800" strike="noStrike" u="none">
                <a:solidFill>
                  <a:srgbClr val="000000"/>
                </a:solidFill>
                <a:uFillTx/>
                <a:latin typeface="Aptos"/>
                <a:ea typeface="Times New Roman"/>
              </a:rPr>
              <a:t> assurer info riverains, demander les raccordements aux riverains quand la SE est en service, coordination AIDE/Commune pendant les travaux</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Expliquer les courriers envoyé aux citoyens concernant les emprises et les expropriations </a:t>
            </a:r>
            <a:r>
              <a:rPr b="0" lang="fr-BE" sz="1800" strike="noStrike" u="none">
                <a:solidFill>
                  <a:srgbClr val="000000"/>
                </a:solidFill>
                <a:uFillTx/>
                <a:latin typeface="Wingdings"/>
                <a:ea typeface="Times New Roman"/>
              </a:rPr>
              <a:t></a:t>
            </a:r>
            <a:r>
              <a:rPr b="0" lang="fr-BE" sz="1800" strike="noStrike" u="none">
                <a:solidFill>
                  <a:srgbClr val="000000"/>
                </a:solidFill>
                <a:uFillTx/>
                <a:latin typeface="Aptos"/>
                <a:ea typeface="Times New Roman"/>
              </a:rPr>
              <a:t> 2 courriers ont été envoyés pour proposer une convention à l’amiable, un 3éme courrier a été envoyé expliquant que si la convention n’est pas signée une expropriation aura lieu</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Qui est en charge de raccorder les égouts aux collecteurs? L’AIDE via des déversoirs</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Qui est en charge de raccorder les fosses septiques aux égouts? Les riverains jusqu’à la limite de propriété, en domaine public la commune </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Quelles sont les situations possibles en pratique? Pour les zones d'assainissement collectives et individuelles? Voir dia 10, collectif en rouge, autonome en gris. Toutes les habitations en régime collectif devront être raccordée à termes aux égouts pour que les eaux soient traitées dans la SE</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Comment se raccorder aux collecteurs quand on est loin du collecteur et qu'il n'y a pas d'égouts? Des égouts devront être placés </a:t>
            </a:r>
            <a:endParaRPr b="0" lang="en-US" sz="1800" strike="noStrike" u="none">
              <a:solidFill>
                <a:schemeClr val="dk1">
                  <a:lumMod val="65000"/>
                  <a:lumOff val="35000"/>
                </a:schemeClr>
              </a:solidFill>
              <a:uFillTx/>
              <a:latin typeface="Corbel"/>
            </a:endParaRPr>
          </a:p>
          <a:p>
            <a:pPr marL="343080" indent="-343080" defTabSz="914400">
              <a:lnSpc>
                <a:spcPct val="90000"/>
              </a:lnSpc>
              <a:spcBef>
                <a:spcPts val="1199"/>
              </a:spcBef>
              <a:buClr>
                <a:srgbClr val="40bad2"/>
              </a:buClr>
              <a:buFont typeface="Symbol" charset="2"/>
              <a:buChar char=""/>
              <a:tabLst>
                <a:tab algn="l" pos="457200"/>
              </a:tabLst>
            </a:pPr>
            <a:r>
              <a:rPr b="0" lang="fr-BE" sz="1800" strike="noStrike" u="none">
                <a:solidFill>
                  <a:srgbClr val="000000"/>
                </a:solidFill>
                <a:uFillTx/>
                <a:latin typeface="Aptos"/>
                <a:ea typeface="Times New Roman"/>
              </a:rPr>
              <a:t>infos sur les nuisances sonores et olfactives. Des études de bruits et d’odeur sont réalisées avec des normes très strictes, on ne constate pas de plainte de riverain proche de nos installations,</a:t>
            </a:r>
            <a:endParaRPr b="0" lang="en-US" sz="1800" strike="noStrike" u="none">
              <a:solidFill>
                <a:schemeClr val="dk1">
                  <a:lumMod val="65000"/>
                  <a:lumOff val="35000"/>
                </a:schemeClr>
              </a:solidFill>
              <a:uFillTx/>
              <a:latin typeface="Corbel"/>
            </a:endParaRPr>
          </a:p>
          <a:p>
            <a:pPr indent="0" defTabSz="914400">
              <a:lnSpc>
                <a:spcPct val="90000"/>
              </a:lnSpc>
              <a:spcBef>
                <a:spcPts val="1199"/>
              </a:spcBef>
              <a:buNone/>
              <a:tabLst>
                <a:tab algn="l" pos="457200"/>
              </a:tabLst>
            </a:pPr>
            <a:endParaRPr b="0" lang="en-US" sz="2000" strike="noStrike" u="none">
              <a:solidFill>
                <a:schemeClr val="dk1">
                  <a:lumMod val="65000"/>
                  <a:lumOff val="35000"/>
                </a:schemeClr>
              </a:solidFill>
              <a:uFillTx/>
              <a:latin typeface="Corbe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118" name="Espace réservé du contenu 4" descr=""/>
          <p:cNvPicPr/>
          <p:nvPr/>
        </p:nvPicPr>
        <p:blipFill>
          <a:blip r:embed="rId1"/>
          <a:srcRect l="2468" t="0" r="5087" b="5975"/>
          <a:stretch/>
        </p:blipFill>
        <p:spPr>
          <a:xfrm>
            <a:off x="0" y="276120"/>
            <a:ext cx="12191760" cy="644796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pitchFamily="0" charset="1"/>
        <a:ea typeface=""/>
        <a:cs typeface=""/>
      </a:majorFont>
      <a:minorFont>
        <a:latin typeface="Corbel" panose="020B0503020204020204" pitchFamily="0" charset="1"/>
        <a:ea typeface=""/>
        <a:cs typeface=""/>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48000">
              <a:schemeClr val="phClr">
                <a:tint val="98000"/>
                <a:shade val="90000"/>
                <a:lumMod val="103000"/>
              </a:schemeClr>
            </a:gs>
            <a:gs pos="100000">
              <a:schemeClr val="phClr">
                <a:tint val="98000"/>
                <a:shade val="80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TM03457475[[fn=Cadre]]</Template>
  <TotalTime>583</TotalTime>
  <Application>LibreOffice/24.8.5.2$Windows_X86_64 LibreOffice_project/fddf2685c70b461e7832239a0162a77216259f22</Application>
  <AppVersion>15.0000</AppVersion>
  <Words>544</Words>
  <Paragraphs>46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2024-03-19T09:27:56Z</dcterms:created>
  <dc:creator>Ophélie Bairin</dc:creator>
  <dc:description/>
  <dc:language>fr-BE</dc:language>
  <cp:lastModifiedBy>Tournay Marie</cp:lastModifiedBy>
  <dcterms:modified xsi:type="dcterms:W3CDTF">2025-02-28T12:49:12Z</dcterms:modified>
  <cp:revision>1</cp:revision>
  <dc:subject/>
  <dc:title>Collecteurs, station de pompage et station d’épuration de Braives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10</vt:i4>
  </property>
</Properties>
</file>